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13"/>
  </p:notesMasterIdLst>
  <p:handoutMasterIdLst>
    <p:handoutMasterId r:id="rId14"/>
  </p:handoutMasterIdLst>
  <p:sldIdLst>
    <p:sldId id="2142533330" r:id="rId6"/>
    <p:sldId id="2142533364" r:id="rId7"/>
    <p:sldId id="2142533331" r:id="rId8"/>
    <p:sldId id="2142533332" r:id="rId9"/>
    <p:sldId id="2142533334" r:id="rId10"/>
    <p:sldId id="2142533333" r:id="rId11"/>
    <p:sldId id="2142533335"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5E5"/>
    <a:srgbClr val="F2B203"/>
    <a:srgbClr val="ACA39A"/>
    <a:srgbClr val="00AA6C"/>
    <a:srgbClr val="071D49"/>
    <a:srgbClr val="FECD41"/>
    <a:srgbClr val="FAF1ED"/>
    <a:srgbClr val="FFCCCC"/>
    <a:srgbClr val="CEB888"/>
    <a:srgbClr val="49A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2" autoAdjust="0"/>
    <p:restoredTop sz="71872" autoAdjust="0"/>
  </p:normalViewPr>
  <p:slideViewPr>
    <p:cSldViewPr snapToGrid="0" snapToObjects="1">
      <p:cViewPr varScale="1">
        <p:scale>
          <a:sx n="56" d="100"/>
          <a:sy n="56" d="100"/>
        </p:scale>
        <p:origin x="1546" y="58"/>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tte Öhman" userId="536fb264-df6f-4476-8d68-847a5863a85e" providerId="ADAL" clId="{07A8E89F-3273-4362-9C1D-AF2A74043FA5}"/>
    <pc:docChg chg="delSld">
      <pc:chgData name="Minette Öhman" userId="536fb264-df6f-4476-8d68-847a5863a85e" providerId="ADAL" clId="{07A8E89F-3273-4362-9C1D-AF2A74043FA5}" dt="2023-03-05T18:17:10.319" v="0" actId="47"/>
      <pc:docMkLst>
        <pc:docMk/>
      </pc:docMkLst>
      <pc:sldChg chg="del">
        <pc:chgData name="Minette Öhman" userId="536fb264-df6f-4476-8d68-847a5863a85e" providerId="ADAL" clId="{07A8E89F-3273-4362-9C1D-AF2A74043FA5}" dt="2023-03-05T18:17:10.319" v="0" actId="47"/>
        <pc:sldMkLst>
          <pc:docMk/>
          <pc:sldMk cId="3224522649" sldId="21425333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74B3C8-23EA-AE45-B340-F19ACD12E4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A7B05CF9-4312-184D-8327-FEB60A854A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6FC85-A5B3-1D4C-9190-B679C0742548}" type="datetimeFigureOut">
              <a:rPr lang="sv-SE" smtClean="0"/>
              <a:t>2023-03-05</a:t>
            </a:fld>
            <a:endParaRPr lang="sv-SE" dirty="0"/>
          </a:p>
        </p:txBody>
      </p:sp>
      <p:sp>
        <p:nvSpPr>
          <p:cNvPr id="4" name="Platshållare för sidfot 3">
            <a:extLst>
              <a:ext uri="{FF2B5EF4-FFF2-40B4-BE49-F238E27FC236}">
                <a16:creationId xmlns:a16="http://schemas.microsoft.com/office/drawing/2014/main" id="{F79B5295-DDEA-814D-9D3F-B897A76837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85F0FB44-0B31-F343-9279-0CD8967B25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9C63B-FF0A-064B-AD5E-879087398FB2}" type="slidenum">
              <a:rPr lang="sv-SE" smtClean="0"/>
              <a:t>‹#›</a:t>
            </a:fld>
            <a:endParaRPr lang="sv-SE" dirty="0"/>
          </a:p>
        </p:txBody>
      </p:sp>
    </p:spTree>
    <p:extLst>
      <p:ext uri="{BB962C8B-B14F-4D97-AF65-F5344CB8AC3E}">
        <p14:creationId xmlns:p14="http://schemas.microsoft.com/office/powerpoint/2010/main" val="23915165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DAE16-B021-1C42-AD32-AA154AE22544}" type="datetimeFigureOut">
              <a:rPr lang="sv-SE" smtClean="0"/>
              <a:t>2023-03-05</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81F66-8A95-8D43-AEBD-D36EE898F8DC}" type="slidenum">
              <a:rPr lang="sv-SE" smtClean="0"/>
              <a:t>‹#›</a:t>
            </a:fld>
            <a:endParaRPr lang="sv-SE" dirty="0"/>
          </a:p>
        </p:txBody>
      </p:sp>
    </p:spTree>
    <p:extLst>
      <p:ext uri="{BB962C8B-B14F-4D97-AF65-F5344CB8AC3E}">
        <p14:creationId xmlns:p14="http://schemas.microsoft.com/office/powerpoint/2010/main" val="12139863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D081F66-8A95-8D43-AEBD-D36EE898F8DC}" type="slidenum">
              <a:rPr lang="sv-SE" smtClean="0"/>
              <a:t>1</a:t>
            </a:fld>
            <a:endParaRPr lang="sv-SE" dirty="0"/>
          </a:p>
        </p:txBody>
      </p:sp>
    </p:spTree>
    <p:extLst>
      <p:ext uri="{BB962C8B-B14F-4D97-AF65-F5344CB8AC3E}">
        <p14:creationId xmlns:p14="http://schemas.microsoft.com/office/powerpoint/2010/main" val="130010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Kulturhistoriska och andra värden anses också behöva bevaras varför till exempel en byggnad som är särskilt värdefull i kulturhistoriskt hänseende inte får förvanskas enligt den nya lagregleringen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Lagstiftaren skapar nu möjligheter till en enklare, snabbare och billigare rättslig prövning av om en åtgärd ska godkännas eller inte.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Med dagens reglering kan en sådan prövning endast ske i allmän domstol. Från den 1 januari gäller att hyresnämnden ska kunna ge tillstånd till en renoveringsåtgärd i bostadsrätt.</a:t>
            </a:r>
          </a:p>
          <a:p>
            <a:endParaRPr lang="sv-SE" dirty="0"/>
          </a:p>
          <a:p>
            <a:pPr>
              <a:lnSpc>
                <a:spcPts val="1500"/>
              </a:lnSpc>
              <a:spcAft>
                <a:spcPts val="800"/>
              </a:spcAft>
            </a:pP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Om BRI utför olovliga åtgärder som inte är ringa och inte efter anmaning vidtar rättelse eller erhåller hyresnämndens tillstånd, kan lägenheten förverkas. </a:t>
            </a:r>
          </a:p>
          <a:p>
            <a:pPr>
              <a:lnSpc>
                <a:spcPts val="1500"/>
              </a:lnSpc>
              <a:spcAft>
                <a:spcPts val="800"/>
              </a:spcAft>
            </a:pP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En förutsättning för att förverkande ska komma ifråga är att föreningen uppmanat bostadsrättshavaren att vidta rättelse senast </a:t>
            </a:r>
            <a:r>
              <a:rPr lang="sv-SE" sz="1200" u="sng" dirty="0">
                <a:solidFill>
                  <a:srgbClr val="071D49"/>
                </a:solidFill>
                <a:effectLst/>
                <a:latin typeface="Mark Pro" panose="020B0504020201010104" pitchFamily="34" charset="0"/>
                <a:ea typeface="Arial" panose="020B0604020202020204" pitchFamily="34" charset="0"/>
                <a:cs typeface="Arial" panose="020B0604020202020204" pitchFamily="34" charset="0"/>
              </a:rPr>
              <a:t>inom två månader </a:t>
            </a: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från vetskap om den olovliga åtgärden. Föreningen åläggs således en aktivitetsplikt med denna reglering. </a:t>
            </a:r>
          </a:p>
          <a:p>
            <a:pPr>
              <a:lnSpc>
                <a:spcPts val="1500"/>
              </a:lnSpc>
              <a:spcAft>
                <a:spcPts val="800"/>
              </a:spcAft>
            </a:pPr>
            <a:endPar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endParaRPr>
          </a:p>
          <a:p>
            <a:pPr>
              <a:lnSpc>
                <a:spcPts val="1500"/>
              </a:lnSpc>
              <a:spcAft>
                <a:spcPts val="800"/>
              </a:spcAft>
            </a:pP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Försummelse av ansvar för lägenhetens skick i sådan utsträckning att någon annans säkerhet äventyras eller att det finns risk för omfattande skador på någon annans egendom och inte efter uppmaning avhjälper bristen, får föreningen avhjälpa bristen på </a:t>
            </a:r>
            <a:r>
              <a:rPr lang="sv-SE" sz="1200" dirty="0" err="1">
                <a:solidFill>
                  <a:srgbClr val="071D49"/>
                </a:solidFill>
                <a:effectLst/>
                <a:latin typeface="Mark Pro" panose="020B0504020201010104" pitchFamily="34" charset="0"/>
                <a:ea typeface="Arial" panose="020B0604020202020204" pitchFamily="34" charset="0"/>
                <a:cs typeface="Arial" panose="020B0604020202020204" pitchFamily="34" charset="0"/>
              </a:rPr>
              <a:t>BRIs</a:t>
            </a:r>
            <a:r>
              <a:rPr lang="sv-SE" sz="1200" dirty="0">
                <a:solidFill>
                  <a:srgbClr val="071D49"/>
                </a:solidFill>
                <a:effectLst/>
                <a:latin typeface="Mark Pro" panose="020B0504020201010104" pitchFamily="34" charset="0"/>
                <a:ea typeface="Arial" panose="020B0604020202020204" pitchFamily="34" charset="0"/>
                <a:cs typeface="Arial" panose="020B0604020202020204" pitchFamily="34" charset="0"/>
              </a:rPr>
              <a:t> bekostnad. </a:t>
            </a:r>
          </a:p>
          <a:p>
            <a:endParaRPr lang="sv-SE" dirty="0"/>
          </a:p>
          <a:p>
            <a:r>
              <a:rPr lang="sv-SE" dirty="0"/>
              <a:t>Stadgarna kan innehålla avvikelse från att medlem har en röst. Denna avvikelse ska inte längre gälla om det inte endast är fråga om garage, lager eller lägenhet som används som förvaringsutrymme.</a:t>
            </a:r>
          </a:p>
          <a:p>
            <a:r>
              <a:rPr lang="sv-SE" dirty="0"/>
              <a:t>Om flera medlemmar har en gemensam bostadsrätt har de bara en röst. </a:t>
            </a:r>
          </a:p>
          <a:p>
            <a:endParaRPr lang="sv-SE" dirty="0"/>
          </a:p>
          <a:p>
            <a:r>
              <a:rPr lang="sv-SE" dirty="0"/>
              <a:t>Övergångsbestämmelser: Gäller endast åtgärder som utförts efter 1 januari 2023</a:t>
            </a:r>
          </a:p>
          <a:p>
            <a:endParaRPr lang="sv-SE" dirty="0"/>
          </a:p>
        </p:txBody>
      </p:sp>
      <p:sp>
        <p:nvSpPr>
          <p:cNvPr id="4" name="Platshållare för bildnummer 3"/>
          <p:cNvSpPr>
            <a:spLocks noGrp="1"/>
          </p:cNvSpPr>
          <p:nvPr>
            <p:ph type="sldNum" sz="quarter" idx="5"/>
          </p:nvPr>
        </p:nvSpPr>
        <p:spPr/>
        <p:txBody>
          <a:bodyPr/>
          <a:lstStyle/>
          <a:p>
            <a:fld id="{2D081F66-8A95-8D43-AEBD-D36EE898F8DC}" type="slidenum">
              <a:rPr lang="sv-SE" smtClean="0"/>
              <a:t>4</a:t>
            </a:fld>
            <a:endParaRPr lang="sv-SE" dirty="0"/>
          </a:p>
        </p:txBody>
      </p:sp>
    </p:spTree>
    <p:extLst>
      <p:ext uri="{BB962C8B-B14F-4D97-AF65-F5344CB8AC3E}">
        <p14:creationId xmlns:p14="http://schemas.microsoft.com/office/powerpoint/2010/main" val="171980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ark Pro" panose="020B0504020201010104" pitchFamily="34" charset="0"/>
                <a:ea typeface="Calibri" panose="020F0502020204030204" pitchFamily="34" charset="0"/>
              </a:rPr>
              <a:t>Genom lagändringen förs det in ett krav på skriftlighet för att minimera eventuella tveksamheter kring parternas avsikter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ark Pro" panose="020B05040202010101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ark Pro" panose="020B0504020201010104" pitchFamily="34" charset="0"/>
                <a:ea typeface="Calibri" panose="020F0502020204030204" pitchFamily="34" charset="0"/>
              </a:rPr>
              <a:t>Det är genom upplåtelseavtalet som bostadsrätten skapas. Det är därför viktigt att avtalet korrekt anger vad som ingår i själva upplåtelsen. Inte sällan uppstår frågor rörande om mark i anslutning till en lägenhet är upplåten med bostadsrätt eller används genom nyttjanderätt. I och med lagändringen införs det därför krav på att upplåtelseavtalet ska ange samtliga utrymmen utanför lägenheten som omfattas av upplåtelsen med bostadsrätt.   </a:t>
            </a:r>
            <a:endParaRPr lang="sv-SE"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ark Pro" panose="020B0504020201010104" pitchFamily="34" charset="0"/>
                <a:ea typeface="Calibri" panose="020F0502020204030204" pitchFamily="34" charset="0"/>
              </a:rPr>
              <a:t>En återkommande fråga i debatten om konsumentskyddet de senaste åren har varit bostadsrättsentreprenader där projektet blivit försenat. Frågan har även kommit att prövas rättsligt. För att stärka konsumentskyddet förs det därför in krav på att det i upplåtelseavtalet ska anges ett bestämt datum för tillträde om tillträdesdagen sker vid en senare tidpunkt än upplåtelseavtalets tecknande. Det medför i sin tur att bostadsrättshavarens skydd stärks vid förseningar på sätt att denne kan få rätt till skälig nedsättning av årsavgiften samt ökade möjligheter att begära skadestånd samt frånträda bostadsrätten i vissa fall. </a:t>
            </a:r>
            <a:endParaRPr lang="sv-SE" sz="1200" dirty="0">
              <a:solidFill>
                <a:srgbClr val="000000"/>
              </a:solidFill>
              <a:effectLst/>
              <a:latin typeface="Times New Roman" panose="02020603050405020304" pitchFamily="18" charset="0"/>
              <a:ea typeface="Calibri" panose="020F0502020204030204" pitchFamily="34" charset="0"/>
            </a:endParaRP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ark Pro" panose="020B0504020201010104" pitchFamily="34" charset="0"/>
                <a:ea typeface="Calibri" panose="020F0502020204030204" pitchFamily="34" charset="0"/>
              </a:rPr>
              <a:t>Objektsbeskrivningen ska enligt den nya lagstiftningen ange samtliga utrymmen, såsom </a:t>
            </a:r>
            <a:r>
              <a:rPr lang="sv-SE" sz="1200" dirty="0" err="1">
                <a:solidFill>
                  <a:srgbClr val="000000"/>
                </a:solidFill>
                <a:effectLst/>
                <a:latin typeface="Mark Pro" panose="020B0504020201010104" pitchFamily="34" charset="0"/>
                <a:ea typeface="Calibri" panose="020F0502020204030204" pitchFamily="34" charset="0"/>
              </a:rPr>
              <a:t>exvis</a:t>
            </a:r>
            <a:r>
              <a:rPr lang="sv-SE" sz="1200" dirty="0">
                <a:solidFill>
                  <a:srgbClr val="000000"/>
                </a:solidFill>
                <a:effectLst/>
                <a:latin typeface="Mark Pro" panose="020B0504020201010104" pitchFamily="34" charset="0"/>
                <a:ea typeface="Calibri" panose="020F0502020204030204" pitchFamily="34" charset="0"/>
              </a:rPr>
              <a:t> balkong och förråd, om de är  upplåtna med bostadsrätt. Fastighetsmäklaren ska kunna förlita sig på de uppgifter som lämnas av föreningen. Det är således av stor vikt att föreningen har god kännedom om vilka delar av föreningens hus och mark som är upplåtna med bostadsrätt och vilka som är upplåtna med annan nyttjanderätt.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0000"/>
              </a:solidFill>
              <a:effectLst/>
              <a:latin typeface="Mark Pro" panose="020B05040202010101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Mark Pro" panose="020B0504020201010104" pitchFamily="34" charset="0"/>
                <a:ea typeface="Calibri" panose="020F0502020204030204" pitchFamily="34" charset="0"/>
              </a:rPr>
              <a:t>Nuvarande regler i årsredovisningslagen skiljer inte på </a:t>
            </a:r>
            <a:r>
              <a:rPr lang="sv-SE" sz="1200" dirty="0" err="1">
                <a:solidFill>
                  <a:srgbClr val="000000"/>
                </a:solidFill>
                <a:effectLst/>
                <a:latin typeface="Mark Pro" panose="020B0504020201010104" pitchFamily="34" charset="0"/>
                <a:ea typeface="Calibri" panose="020F0502020204030204" pitchFamily="34" charset="0"/>
              </a:rPr>
              <a:t>BRF:er</a:t>
            </a:r>
            <a:r>
              <a:rPr lang="sv-SE" sz="1200" dirty="0">
                <a:solidFill>
                  <a:srgbClr val="000000"/>
                </a:solidFill>
                <a:effectLst/>
                <a:latin typeface="Mark Pro" panose="020B0504020201010104" pitchFamily="34" charset="0"/>
                <a:ea typeface="Calibri" panose="020F0502020204030204" pitchFamily="34" charset="0"/>
              </a:rPr>
              <a:t> och bolag. Förändringarna i Årsredovisningslagen sker i syfte att skapa en mer rättvisande bild av föreningens ekonomi för att stärka skyddet för lekmän som är en intressent som inte alltid kan tillgodogöra sig information i en årsredovisning jämfört med vad som gäller för företag i allmänhet. </a:t>
            </a:r>
            <a:endParaRPr lang="sv-SE" sz="1200" dirty="0">
              <a:solidFill>
                <a:srgbClr val="000000"/>
              </a:solidFill>
              <a:effectLst/>
              <a:latin typeface="Times New Roman" panose="02020603050405020304" pitchFamily="18"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2D081F66-8A95-8D43-AEBD-D36EE898F8DC}" type="slidenum">
              <a:rPr lang="sv-SE" smtClean="0"/>
              <a:t>5</a:t>
            </a:fld>
            <a:endParaRPr lang="sv-SE" dirty="0"/>
          </a:p>
        </p:txBody>
      </p:sp>
    </p:spTree>
    <p:extLst>
      <p:ext uri="{BB962C8B-B14F-4D97-AF65-F5344CB8AC3E}">
        <p14:creationId xmlns:p14="http://schemas.microsoft.com/office/powerpoint/2010/main" val="19560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Förhandsavtalet</a:t>
            </a:r>
            <a:r>
              <a:rPr lang="sv-SE" dirty="0"/>
              <a:t> ska innehålla klar och begriplig information om </a:t>
            </a:r>
            <a:r>
              <a:rPr lang="sv-SE" dirty="0" err="1"/>
              <a:t>bla</a:t>
            </a:r>
            <a:r>
              <a:rPr lang="sv-SE" dirty="0"/>
              <a:t> de viktigaste stegen i byggprojektet, avtalsrelationen med förhandstecknaren, föreningens ekonomi, privatekonomiska risker förknippade med avtalet, byggföretagets och andra utomståendes inflytande i föreningen, risken för att det under byggprojektet sker förändringar vi lägenheten samt vilka möjligheter det finns att frånträda avtalet. I annat fall är avtalet inte bindande för förhandstecknarden (om ej ringa brist) </a:t>
            </a:r>
          </a:p>
          <a:p>
            <a:r>
              <a:rPr lang="sv-SE" dirty="0"/>
              <a:t>Ingen betänketid om 7 dagar, ej bindande för förhandstecknaren</a:t>
            </a:r>
          </a:p>
          <a:p>
            <a:r>
              <a:rPr lang="sv-SE" dirty="0"/>
              <a:t>Förhandavtalet ska skrivas under av parterna. Mark och utrymmen vilka upplåts med bostadsrätt ska anges samt uppgift om bygglov </a:t>
            </a:r>
          </a:p>
          <a:p>
            <a:r>
              <a:rPr lang="sv-SE" dirty="0"/>
              <a:t>Väsentliga avvikelser ska snarast informeras förhandstecknaren skriftligen  - ökade möjligheter att frånträda avtalet på denna grund införs </a:t>
            </a:r>
          </a:p>
          <a:p>
            <a:endParaRPr lang="sv-SE" dirty="0"/>
          </a:p>
          <a:p>
            <a:r>
              <a:rPr lang="sv-SE" b="1" dirty="0"/>
              <a:t>Ekonomiska planen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ark Pro" panose="020B0504020201010104" pitchFamily="34" charset="0"/>
                <a:ea typeface="Calibri" panose="020F0502020204030204" pitchFamily="34" charset="0"/>
                <a:cs typeface="Arial" panose="020B0604020202020204" pitchFamily="34" charset="0"/>
              </a:rPr>
              <a:t>Genom att föra in kravet ska det för konsumenten bli tydligare att se sambandet mellan föreningens långsiktiga hållbarhet och de faktorer som påverkar deras personliga ekonomi, av bland annat risken för höjda årsavgifter.</a:t>
            </a:r>
            <a:endParaRPr lang="sv-SE" sz="1200" dirty="0">
              <a:effectLst/>
              <a:latin typeface="Calibri" panose="020F0502020204030204" pitchFamily="34" charset="0"/>
              <a:ea typeface="Calibri" panose="020F0502020204030204" pitchFamily="34" charset="0"/>
              <a:cs typeface="Arial" panose="020B0604020202020204" pitchFamily="34" charset="0"/>
            </a:endParaRP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ark Pro" panose="020B0504020201010104" pitchFamily="34" charset="0"/>
                <a:ea typeface="Calibri" panose="020F0502020204030204" pitchFamily="34" charset="0"/>
                <a:cs typeface="Arial" panose="020B0604020202020204" pitchFamily="34" charset="0"/>
              </a:rPr>
              <a:t>För att en bostadsrättsförening ska få upplåta lägenheter med bostadsrätt ska det finnas en upprättad ekonomisk plan. Därutöver ska den slutliga kostnaden för föreningens hus ha redovisats i en hos Bolagsverket registrerad ekonomisk plan eller på en föreningsstämma. Om någon av dessa förutsättningar inte är uppfyllda får lägenheterna endast upplåtas med bostadsrätt om föreningen ställt säkerhet för insatser samt eventuell upplåtelseavgift och Bolagsverket gett sitt tillstånd. Utredningen inför lagförslaget belyser problematiken att det finns byggföretag som kringgår kravet på ställande av säkerhet genom att redovisa en påstådd slutlig kostnad på en föreningsstämma – trots att kostnaden inte är känd. Säkerheten är en garanti för köpare att få tillbaka den ersättning denna är berättigad till om köparen utnyttjar sin rätt att frånträda bostadsrätten. Om det inte finns någon ställd säkerhet kanske köparen i stället känner sig tvingad att avstå uppsägningsrätten för att skydda sin investering. Med anledning därav tas möjligheten att redovisa en slutlig kostnad på föreningsstämma bort.</a:t>
            </a:r>
            <a:endParaRPr lang="sv-SE" sz="1200" dirty="0">
              <a:effectLst/>
              <a:latin typeface="Calibri" panose="020F0502020204030204" pitchFamily="34" charset="0"/>
              <a:ea typeface="Calibri" panose="020F0502020204030204" pitchFamily="34" charset="0"/>
              <a:cs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2D081F66-8A95-8D43-AEBD-D36EE898F8DC}" type="slidenum">
              <a:rPr lang="sv-SE" smtClean="0"/>
              <a:t>6</a:t>
            </a:fld>
            <a:endParaRPr lang="sv-SE" dirty="0"/>
          </a:p>
        </p:txBody>
      </p:sp>
    </p:spTree>
    <p:extLst>
      <p:ext uri="{BB962C8B-B14F-4D97-AF65-F5344CB8AC3E}">
        <p14:creationId xmlns:p14="http://schemas.microsoft.com/office/powerpoint/2010/main" val="61232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sv-SE" sz="1200" b="0" i="0" dirty="0">
                <a:solidFill>
                  <a:srgbClr val="1C1C24"/>
                </a:solidFill>
                <a:effectLst/>
                <a:latin typeface="Akkurat"/>
              </a:rPr>
              <a:t>En intygsgivare är en person som har utsetts av Boverket för att granska kostnadskalkyler och ekonomiska planer för bostadsrättsföreningar. Intygsgivarens uppgift är att granska kalkylen och/eller planen i syfte att säkerställa att den är sund och hållbar samt vilar på vederhäftiga uppgifter. Enligt lag ska två oberoende intygsgivare granska planen och därefter lämna sitt intyg. Detta är ett krav för att bostadsrättsföreningen b.la. </a:t>
            </a:r>
            <a:r>
              <a:rPr lang="sv-SE" sz="1200" b="0" i="0">
                <a:solidFill>
                  <a:srgbClr val="1C1C24"/>
                </a:solidFill>
                <a:effectLst/>
                <a:latin typeface="Akkurat"/>
              </a:rPr>
              <a:t>ska kunna upplåta lägenheter med bostadsrätt till medlemmarna.</a:t>
            </a:r>
            <a:endParaRPr lang="sv-SE" sz="1200" dirty="0">
              <a:effectLst/>
              <a:latin typeface="Mark Pro" panose="020B0504020201010104" pitchFamily="34" charset="0"/>
              <a:ea typeface="Calibri" panose="020F0502020204030204" pitchFamily="34" charset="0"/>
              <a:cs typeface="Arial" panose="020B0604020202020204" pitchFamily="34" charset="0"/>
            </a:endParaRPr>
          </a:p>
          <a:p>
            <a:pPr>
              <a:lnSpc>
                <a:spcPct val="115000"/>
              </a:lnSpc>
              <a:spcAft>
                <a:spcPts val="800"/>
              </a:spcAft>
            </a:pPr>
            <a:endParaRPr lang="sv-SE" sz="1200" dirty="0">
              <a:effectLst/>
              <a:latin typeface="Mark Pro" panose="020B0504020201010104" pitchFamily="34" charset="0"/>
              <a:ea typeface="Calibri" panose="020F0502020204030204" pitchFamily="34" charset="0"/>
              <a:cs typeface="Arial" panose="020B0604020202020204" pitchFamily="34" charset="0"/>
            </a:endParaRPr>
          </a:p>
          <a:p>
            <a:pPr>
              <a:lnSpc>
                <a:spcPct val="115000"/>
              </a:lnSpc>
              <a:spcAft>
                <a:spcPts val="800"/>
              </a:spcAft>
            </a:pPr>
            <a:r>
              <a:rPr lang="sv-SE" sz="1200" dirty="0">
                <a:effectLst/>
                <a:latin typeface="Mark Pro" panose="020B0504020201010104" pitchFamily="34" charset="0"/>
                <a:ea typeface="Calibri" panose="020F0502020204030204" pitchFamily="34" charset="0"/>
                <a:cs typeface="Arial" panose="020B0604020202020204" pitchFamily="34" charset="0"/>
              </a:rPr>
              <a:t>Ett för tätt samarbete mellan två intygsgivare kan även medföra att de litar för mycket på varandra eller delar upp arbetsuppgifterna i för stor utsträckning. </a:t>
            </a:r>
            <a:endParaRPr lang="sv-SE" sz="12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800"/>
              </a:spcAft>
            </a:pPr>
            <a:r>
              <a:rPr lang="sv-SE" sz="1200" dirty="0">
                <a:effectLst/>
                <a:latin typeface="Mark Pro" panose="020B0504020201010104" pitchFamily="34" charset="0"/>
                <a:ea typeface="Calibri" panose="020F0502020204030204" pitchFamily="34" charset="0"/>
                <a:cs typeface="Arial" panose="020B0604020202020204" pitchFamily="34" charset="0"/>
              </a:rPr>
              <a:t>Det förs därför in i lagtexten att tidigare samarbete med samma intygsgivare kan anses rubba intygsgivarens opartiskhet och oberoende. </a:t>
            </a:r>
          </a:p>
          <a:p>
            <a:pPr>
              <a:lnSpc>
                <a:spcPct val="115000"/>
              </a:lnSpc>
              <a:spcAft>
                <a:spcPts val="800"/>
              </a:spcAft>
            </a:pPr>
            <a:endParaRPr lang="sv-SE" sz="1200" dirty="0">
              <a:effectLst/>
              <a:latin typeface="Mark Pro" panose="020B0504020201010104" pitchFamily="34" charset="0"/>
              <a:ea typeface="Calibri" panose="020F0502020204030204" pitchFamily="34" charset="0"/>
              <a:cs typeface="Arial" panose="020B0604020202020204" pitchFamily="34" charset="0"/>
            </a:endParaRPr>
          </a:p>
          <a:p>
            <a:pPr>
              <a:lnSpc>
                <a:spcPct val="115000"/>
              </a:lnSpc>
              <a:spcAft>
                <a:spcPts val="800"/>
              </a:spcAft>
            </a:pPr>
            <a:r>
              <a:rPr lang="sv-SE" sz="1200" dirty="0">
                <a:effectLst/>
                <a:latin typeface="Mark Pro" panose="020B0504020201010104" pitchFamily="34" charset="0"/>
                <a:ea typeface="Calibri" panose="020F0502020204030204" pitchFamily="34" charset="0"/>
                <a:cs typeface="Arial" panose="020B0604020202020204" pitchFamily="34" charset="0"/>
              </a:rPr>
              <a:t>En annan omständighet som förs in är att den som är anställd hos ett företag, förening, organisation eller någon annan som antingen har bildat eller hjälpt till att bilda bostadsrättsföreningen eller som upprättat den ekonomiska planen inte får utses till intygsgivare. </a:t>
            </a:r>
            <a:endParaRPr lang="sv-SE"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Platshållare för bildnummer 3"/>
          <p:cNvSpPr>
            <a:spLocks noGrp="1"/>
          </p:cNvSpPr>
          <p:nvPr>
            <p:ph type="sldNum" sz="quarter" idx="5"/>
          </p:nvPr>
        </p:nvSpPr>
        <p:spPr/>
        <p:txBody>
          <a:bodyPr/>
          <a:lstStyle/>
          <a:p>
            <a:fld id="{2D081F66-8A95-8D43-AEBD-D36EE898F8DC}" type="slidenum">
              <a:rPr lang="sv-SE" smtClean="0"/>
              <a:t>7</a:t>
            </a:fld>
            <a:endParaRPr lang="sv-SE" dirty="0"/>
          </a:p>
        </p:txBody>
      </p:sp>
    </p:spTree>
    <p:extLst>
      <p:ext uri="{BB962C8B-B14F-4D97-AF65-F5344CB8AC3E}">
        <p14:creationId xmlns:p14="http://schemas.microsoft.com/office/powerpoint/2010/main" val="3721923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_Cover page_Bild_Logo">
    <p:bg>
      <p:bgPr>
        <a:solidFill>
          <a:srgbClr val="071D49"/>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0A9AA488-B29D-854E-B9C0-3DCCCAD62185}"/>
              </a:ext>
            </a:extLst>
          </p:cNvPr>
          <p:cNvPicPr>
            <a:picLocks noChangeAspect="1"/>
          </p:cNvPicPr>
          <p:nvPr userDrawn="1"/>
        </p:nvPicPr>
        <p:blipFill>
          <a:blip r:embed="rId2"/>
          <a:stretch>
            <a:fillRect/>
          </a:stretch>
        </p:blipFill>
        <p:spPr>
          <a:xfrm>
            <a:off x="4235449" y="2901950"/>
            <a:ext cx="3721100" cy="1054100"/>
          </a:xfrm>
          <a:prstGeom prst="rect">
            <a:avLst/>
          </a:prstGeom>
        </p:spPr>
      </p:pic>
      <p:pic>
        <p:nvPicPr>
          <p:cNvPr id="9" name="Bildobjekt 8">
            <a:extLst>
              <a:ext uri="{FF2B5EF4-FFF2-40B4-BE49-F238E27FC236}">
                <a16:creationId xmlns:a16="http://schemas.microsoft.com/office/drawing/2014/main" id="{8545587D-DF92-6646-8EEA-D13C76494C12}"/>
              </a:ext>
            </a:extLst>
          </p:cNvPr>
          <p:cNvPicPr>
            <a:picLocks noChangeAspect="1"/>
          </p:cNvPicPr>
          <p:nvPr userDrawn="1"/>
        </p:nvPicPr>
        <p:blipFill>
          <a:blip r:embed="rId3"/>
          <a:stretch>
            <a:fillRect/>
          </a:stretch>
        </p:blipFill>
        <p:spPr>
          <a:xfrm>
            <a:off x="0" y="4352"/>
            <a:ext cx="12192000" cy="6849296"/>
          </a:xfrm>
          <a:prstGeom prst="rect">
            <a:avLst/>
          </a:prstGeom>
        </p:spPr>
      </p:pic>
    </p:spTree>
    <p:extLst>
      <p:ext uri="{BB962C8B-B14F-4D97-AF65-F5344CB8AC3E}">
        <p14:creationId xmlns:p14="http://schemas.microsoft.com/office/powerpoint/2010/main" val="40517040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Agenda_SBCBlue_Sky_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10" name="Platshållare för text 34">
            <a:extLst>
              <a:ext uri="{FF2B5EF4-FFF2-40B4-BE49-F238E27FC236}">
                <a16:creationId xmlns:a16="http://schemas.microsoft.com/office/drawing/2014/main" id="{9D64FDC4-48B1-6C45-B143-F484CBD0D5AB}"/>
              </a:ext>
            </a:extLst>
          </p:cNvPr>
          <p:cNvSpPr>
            <a:spLocks noGrp="1"/>
          </p:cNvSpPr>
          <p:nvPr>
            <p:ph type="body" sz="quarter" idx="12" hasCustomPrompt="1"/>
          </p:nvPr>
        </p:nvSpPr>
        <p:spPr>
          <a:xfrm>
            <a:off x="1352074" y="2225040"/>
            <a:ext cx="4264502" cy="3764598"/>
          </a:xfrm>
        </p:spPr>
        <p:txBody>
          <a:bodyPr/>
          <a:lstStyle>
            <a:lvl1pPr>
              <a:buClr>
                <a:schemeClr val="accent3"/>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5" name="Platshållare för datum 3">
            <a:extLst>
              <a:ext uri="{FF2B5EF4-FFF2-40B4-BE49-F238E27FC236}">
                <a16:creationId xmlns:a16="http://schemas.microsoft.com/office/drawing/2014/main" id="{31B80388-F9FA-C545-A4E2-56FA0780BDAA}"/>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AB69C05C-AEDB-524D-B664-EF18A604129B}"/>
              </a:ext>
            </a:extLst>
          </p:cNvPr>
          <p:cNvPicPr>
            <a:picLocks noChangeAspect="1"/>
          </p:cNvPicPr>
          <p:nvPr userDrawn="1"/>
        </p:nvPicPr>
        <p:blipFill>
          <a:blip r:embed="rId3"/>
          <a:srcRect/>
          <a:stretch/>
        </p:blipFill>
        <p:spPr>
          <a:xfrm>
            <a:off x="280077" y="6301471"/>
            <a:ext cx="884236" cy="249529"/>
          </a:xfrm>
          <a:prstGeom prst="rect">
            <a:avLst/>
          </a:prstGeom>
        </p:spPr>
      </p:pic>
    </p:spTree>
    <p:extLst>
      <p:ext uri="{BB962C8B-B14F-4D97-AF65-F5344CB8AC3E}">
        <p14:creationId xmlns:p14="http://schemas.microsoft.com/office/powerpoint/2010/main" val="247159690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Agenda_SBCBlue_Sky_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10" name="Platshållare för text 34">
            <a:extLst>
              <a:ext uri="{FF2B5EF4-FFF2-40B4-BE49-F238E27FC236}">
                <a16:creationId xmlns:a16="http://schemas.microsoft.com/office/drawing/2014/main" id="{9D64FDC4-48B1-6C45-B143-F484CBD0D5AB}"/>
              </a:ext>
            </a:extLst>
          </p:cNvPr>
          <p:cNvSpPr>
            <a:spLocks noGrp="1"/>
          </p:cNvSpPr>
          <p:nvPr>
            <p:ph type="body" sz="quarter" idx="12" hasCustomPrompt="1"/>
          </p:nvPr>
        </p:nvSpPr>
        <p:spPr>
          <a:xfrm>
            <a:off x="1352074" y="2225040"/>
            <a:ext cx="4264502" cy="3764598"/>
          </a:xfrm>
        </p:spPr>
        <p:txBody>
          <a:bodyPr/>
          <a:lstStyle>
            <a:lvl1pPr>
              <a:buClr>
                <a:srgbClr val="CEB888"/>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5" name="Platshållare för datum 3">
            <a:extLst>
              <a:ext uri="{FF2B5EF4-FFF2-40B4-BE49-F238E27FC236}">
                <a16:creationId xmlns:a16="http://schemas.microsoft.com/office/drawing/2014/main" id="{31B80388-F9FA-C545-A4E2-56FA0780BDAA}"/>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1905AE99-020E-3F46-A583-E82581E61FF0}"/>
              </a:ext>
            </a:extLst>
          </p:cNvPr>
          <p:cNvPicPr>
            <a:picLocks noChangeAspect="1"/>
          </p:cNvPicPr>
          <p:nvPr userDrawn="1"/>
        </p:nvPicPr>
        <p:blipFill>
          <a:blip r:embed="rId3"/>
          <a:srcRect/>
          <a:stretch/>
        </p:blipFill>
        <p:spPr>
          <a:xfrm>
            <a:off x="280077" y="6301471"/>
            <a:ext cx="884236" cy="249529"/>
          </a:xfrm>
          <a:prstGeom prst="rect">
            <a:avLst/>
          </a:prstGeom>
        </p:spPr>
      </p:pic>
    </p:spTree>
    <p:extLst>
      <p:ext uri="{BB962C8B-B14F-4D97-AF65-F5344CB8AC3E}">
        <p14:creationId xmlns:p14="http://schemas.microsoft.com/office/powerpoint/2010/main" val="22694207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1_Agenda_SBCBlue">
    <p:bg>
      <p:bgPr>
        <a:solidFill>
          <a:srgbClr val="071D49"/>
        </a:solidFill>
        <a:effectLst/>
      </p:bgPr>
    </p:bg>
    <p:spTree>
      <p:nvGrpSpPr>
        <p:cNvPr id="1" name=""/>
        <p:cNvGrpSpPr/>
        <p:nvPr/>
      </p:nvGrpSpPr>
      <p:grpSpPr>
        <a:xfrm>
          <a:off x="0" y="0"/>
          <a:ext cx="0" cy="0"/>
          <a:chOff x="0" y="0"/>
          <a:chExt cx="0" cy="0"/>
        </a:xfrm>
      </p:grpSpPr>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chemeClr val="bg1"/>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sp>
        <p:nvSpPr>
          <p:cNvPr id="5" name="Rubrik 1" descr="Rubrik">
            <a:extLst>
              <a:ext uri="{FF2B5EF4-FFF2-40B4-BE49-F238E27FC236}">
                <a16:creationId xmlns:a16="http://schemas.microsoft.com/office/drawing/2014/main" id="{A6C4770C-0D67-FF4B-AD90-AEE731B26B1F}"/>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6" name="Platshållare för text 34">
            <a:extLst>
              <a:ext uri="{FF2B5EF4-FFF2-40B4-BE49-F238E27FC236}">
                <a16:creationId xmlns:a16="http://schemas.microsoft.com/office/drawing/2014/main" id="{23DEFFAC-5E51-FA43-AEA7-046C7907CF08}"/>
              </a:ext>
            </a:extLst>
          </p:cNvPr>
          <p:cNvSpPr>
            <a:spLocks noGrp="1"/>
          </p:cNvSpPr>
          <p:nvPr>
            <p:ph type="body" sz="quarter" idx="12" hasCustomPrompt="1"/>
          </p:nvPr>
        </p:nvSpPr>
        <p:spPr>
          <a:xfrm>
            <a:off x="1352074" y="2225040"/>
            <a:ext cx="4264502" cy="3764598"/>
          </a:xfrm>
        </p:spPr>
        <p:txBody>
          <a:bodyPr/>
          <a:lstStyle>
            <a:lvl1pPr>
              <a:buClr>
                <a:srgbClr val="62B5E5"/>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pic>
        <p:nvPicPr>
          <p:cNvPr id="7" name="Bildobjekt 6">
            <a:extLst>
              <a:ext uri="{FF2B5EF4-FFF2-40B4-BE49-F238E27FC236}">
                <a16:creationId xmlns:a16="http://schemas.microsoft.com/office/drawing/2014/main" id="{29B87841-8971-A149-94D2-A8EE590F1234}"/>
              </a:ext>
            </a:extLst>
          </p:cNvPr>
          <p:cNvPicPr>
            <a:picLocks noChangeAspect="1"/>
          </p:cNvPicPr>
          <p:nvPr userDrawn="1"/>
        </p:nvPicPr>
        <p:blipFill>
          <a:blip r:embed="rId2"/>
          <a:srcRect/>
          <a:stretch/>
        </p:blipFill>
        <p:spPr>
          <a:xfrm>
            <a:off x="280077" y="6301471"/>
            <a:ext cx="884236" cy="249529"/>
          </a:xfrm>
          <a:prstGeom prst="rect">
            <a:avLst/>
          </a:prstGeom>
        </p:spPr>
      </p:pic>
    </p:spTree>
    <p:extLst>
      <p:ext uri="{BB962C8B-B14F-4D97-AF65-F5344CB8AC3E}">
        <p14:creationId xmlns:p14="http://schemas.microsoft.com/office/powerpoint/2010/main" val="782497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A_Beskuren bild med text_Hög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0"/>
            <a:ext cx="4263867" cy="1603866"/>
          </a:xfrm>
        </p:spPr>
        <p:txBody>
          <a:bodyPr anchor="t">
            <a:normAutofit/>
          </a:bodyPr>
          <a:lstStyle>
            <a:lvl1pPr algn="l">
              <a:defRPr sz="3000">
                <a:solidFill>
                  <a:srgbClr val="071D49"/>
                </a:solidFill>
              </a:defRPr>
            </a:lvl1pPr>
          </a:lstStyle>
          <a:p>
            <a:r>
              <a:rPr lang="sv-SE" noProof="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noProof="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noProof="0" smtClean="0"/>
              <a:pPr/>
              <a:t>‹#›</a:t>
            </a:fld>
            <a:endParaRPr lang="sv-SE" noProof="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noProof="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186588"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noProof="0"/>
              <a:t>x</a:t>
            </a:r>
          </a:p>
        </p:txBody>
      </p:sp>
      <p:sp>
        <p:nvSpPr>
          <p:cNvPr id="35" name="Platshållare för text 34">
            <a:extLst>
              <a:ext uri="{FF2B5EF4-FFF2-40B4-BE49-F238E27FC236}">
                <a16:creationId xmlns:a16="http://schemas.microsoft.com/office/drawing/2014/main" id="{1F32212F-7F1A-9949-89BF-5B35E694E2DC}"/>
              </a:ext>
            </a:extLst>
          </p:cNvPr>
          <p:cNvSpPr>
            <a:spLocks noGrp="1"/>
          </p:cNvSpPr>
          <p:nvPr>
            <p:ph type="body" sz="quarter" idx="12" hasCustomPrompt="1"/>
          </p:nvPr>
        </p:nvSpPr>
        <p:spPr>
          <a:xfrm>
            <a:off x="1352074" y="2910840"/>
            <a:ext cx="4264502" cy="307879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38" name="Platshållare för bild 36">
            <a:extLst>
              <a:ext uri="{FF2B5EF4-FFF2-40B4-BE49-F238E27FC236}">
                <a16:creationId xmlns:a16="http://schemas.microsoft.com/office/drawing/2014/main" id="{83D8673E-1A12-A546-8290-168A08F4D86C}"/>
              </a:ext>
            </a:extLst>
          </p:cNvPr>
          <p:cNvSpPr>
            <a:spLocks noGrp="1"/>
          </p:cNvSpPr>
          <p:nvPr>
            <p:ph type="pic" sz="quarter" idx="13" hasCustomPrompt="1"/>
          </p:nvPr>
        </p:nvSpPr>
        <p:spPr>
          <a:xfrm>
            <a:off x="6575426" y="1047259"/>
            <a:ext cx="5383212" cy="4942379"/>
          </a:xfrm>
        </p:spPr>
        <p:txBody>
          <a:bodyPr/>
          <a:lstStyle>
            <a:lvl1pPr>
              <a:buClr>
                <a:srgbClr val="62B5E5"/>
              </a:buClr>
              <a:defRPr sz="2000">
                <a:solidFill>
                  <a:srgbClr val="071D49"/>
                </a:solidFill>
              </a:defRPr>
            </a:lvl1pPr>
          </a:lstStyle>
          <a:p>
            <a:r>
              <a:rPr lang="sv-SE" noProof="0" dirty="0"/>
              <a:t>Klicka ikonen för att lägga till bild</a:t>
            </a:r>
          </a:p>
        </p:txBody>
      </p:sp>
      <p:pic>
        <p:nvPicPr>
          <p:cNvPr id="10" name="Bildobjekt 9">
            <a:extLst>
              <a:ext uri="{FF2B5EF4-FFF2-40B4-BE49-F238E27FC236}">
                <a16:creationId xmlns:a16="http://schemas.microsoft.com/office/drawing/2014/main" id="{17906BAF-2994-0F41-8C54-00190140F6DD}"/>
              </a:ext>
            </a:extLst>
          </p:cNvPr>
          <p:cNvPicPr>
            <a:picLocks noChangeAspect="1"/>
          </p:cNvPicPr>
          <p:nvPr userDrawn="1"/>
        </p:nvPicPr>
        <p:blipFill>
          <a:blip r:embed="rId2"/>
          <a:srcRect/>
          <a:stretch/>
        </p:blipFill>
        <p:spPr>
          <a:xfrm>
            <a:off x="280077" y="6301471"/>
            <a:ext cx="884237" cy="249529"/>
          </a:xfrm>
          <a:prstGeom prst="rect">
            <a:avLst/>
          </a:prstGeom>
        </p:spPr>
      </p:pic>
      <p:pic>
        <p:nvPicPr>
          <p:cNvPr id="13" name="Bildobjekt 12">
            <a:extLst>
              <a:ext uri="{FF2B5EF4-FFF2-40B4-BE49-F238E27FC236}">
                <a16:creationId xmlns:a16="http://schemas.microsoft.com/office/drawing/2014/main" id="{D3BF2E96-E478-3B4E-B997-384A6BBB12FB}"/>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4" name="Bildobjekt 13">
            <a:extLst>
              <a:ext uri="{FF2B5EF4-FFF2-40B4-BE49-F238E27FC236}">
                <a16:creationId xmlns:a16="http://schemas.microsoft.com/office/drawing/2014/main" id="{9AF4F30D-0C3A-1F4E-B24F-1275880CF9E3}"/>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pic>
        <p:nvPicPr>
          <p:cNvPr id="12" name="Bildobjekt 11">
            <a:extLst>
              <a:ext uri="{FF2B5EF4-FFF2-40B4-BE49-F238E27FC236}">
                <a16:creationId xmlns:a16="http://schemas.microsoft.com/office/drawing/2014/main" id="{002EAA76-19D3-4D4D-AB5E-FEE235D4D0ED}"/>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spTree>
    <p:extLst>
      <p:ext uri="{BB962C8B-B14F-4D97-AF65-F5344CB8AC3E}">
        <p14:creationId xmlns:p14="http://schemas.microsoft.com/office/powerpoint/2010/main" val="31218253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_Beskuren Diagram med text_Hög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0"/>
            <a:ext cx="4263867" cy="1603866"/>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186588"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35" name="Platshållare för text 34">
            <a:extLst>
              <a:ext uri="{FF2B5EF4-FFF2-40B4-BE49-F238E27FC236}">
                <a16:creationId xmlns:a16="http://schemas.microsoft.com/office/drawing/2014/main" id="{1F32212F-7F1A-9949-89BF-5B35E694E2DC}"/>
              </a:ext>
            </a:extLst>
          </p:cNvPr>
          <p:cNvSpPr>
            <a:spLocks noGrp="1"/>
          </p:cNvSpPr>
          <p:nvPr>
            <p:ph type="body" sz="quarter" idx="12" hasCustomPrompt="1"/>
          </p:nvPr>
        </p:nvSpPr>
        <p:spPr>
          <a:xfrm>
            <a:off x="1352074" y="2910840"/>
            <a:ext cx="4264502" cy="307879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2" name="Platshållare för diagram 2">
            <a:extLst>
              <a:ext uri="{FF2B5EF4-FFF2-40B4-BE49-F238E27FC236}">
                <a16:creationId xmlns:a16="http://schemas.microsoft.com/office/drawing/2014/main" id="{50C3F76E-F417-6B43-BFDF-BEB8B388CA1D}"/>
              </a:ext>
            </a:extLst>
          </p:cNvPr>
          <p:cNvSpPr>
            <a:spLocks noGrp="1"/>
          </p:cNvSpPr>
          <p:nvPr>
            <p:ph type="chart" sz="quarter" idx="14" hasCustomPrompt="1"/>
          </p:nvPr>
        </p:nvSpPr>
        <p:spPr>
          <a:xfrm>
            <a:off x="6575426" y="1047259"/>
            <a:ext cx="5383212" cy="4942379"/>
          </a:xfrm>
        </p:spPr>
        <p:txBody>
          <a:bodyPr/>
          <a:lstStyle>
            <a:lvl1pPr>
              <a:buClr>
                <a:srgbClr val="62B5E5"/>
              </a:buClr>
              <a:defRPr sz="2000">
                <a:solidFill>
                  <a:srgbClr val="071D49"/>
                </a:solidFill>
              </a:defRPr>
            </a:lvl1pPr>
          </a:lstStyle>
          <a:p>
            <a:r>
              <a:rPr lang="sv-SE" noProof="0" dirty="0"/>
              <a:t>Klicka ikonen för att lägga till en </a:t>
            </a:r>
            <a:r>
              <a:rPr lang="sv-SE" noProof="0" dirty="0" err="1"/>
              <a:t>chart</a:t>
            </a:r>
            <a:endParaRPr lang="sv-SE" noProof="0" dirty="0"/>
          </a:p>
        </p:txBody>
      </p:sp>
      <p:pic>
        <p:nvPicPr>
          <p:cNvPr id="10" name="Bildobjekt 9">
            <a:extLst>
              <a:ext uri="{FF2B5EF4-FFF2-40B4-BE49-F238E27FC236}">
                <a16:creationId xmlns:a16="http://schemas.microsoft.com/office/drawing/2014/main" id="{42E69211-5460-C546-BC2A-A1D91F4D2377}"/>
              </a:ext>
            </a:extLst>
          </p:cNvPr>
          <p:cNvPicPr>
            <a:picLocks noChangeAspect="1"/>
          </p:cNvPicPr>
          <p:nvPr userDrawn="1"/>
        </p:nvPicPr>
        <p:blipFill>
          <a:blip r:embed="rId2"/>
          <a:srcRect/>
          <a:stretch/>
        </p:blipFill>
        <p:spPr>
          <a:xfrm>
            <a:off x="280077" y="6301471"/>
            <a:ext cx="884237" cy="249529"/>
          </a:xfrm>
          <a:prstGeom prst="rect">
            <a:avLst/>
          </a:prstGeom>
        </p:spPr>
      </p:pic>
      <p:pic>
        <p:nvPicPr>
          <p:cNvPr id="11" name="Bildobjekt 10">
            <a:extLst>
              <a:ext uri="{FF2B5EF4-FFF2-40B4-BE49-F238E27FC236}">
                <a16:creationId xmlns:a16="http://schemas.microsoft.com/office/drawing/2014/main" id="{E1A2FA9F-A5F5-8A4B-81EF-6CA4B658884E}"/>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3" name="Bildobjekt 12">
            <a:extLst>
              <a:ext uri="{FF2B5EF4-FFF2-40B4-BE49-F238E27FC236}">
                <a16:creationId xmlns:a16="http://schemas.microsoft.com/office/drawing/2014/main" id="{DFF7159B-2061-E445-9619-9BD07962BAF6}"/>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pic>
        <p:nvPicPr>
          <p:cNvPr id="14" name="Bildobjekt 13">
            <a:extLst>
              <a:ext uri="{FF2B5EF4-FFF2-40B4-BE49-F238E27FC236}">
                <a16:creationId xmlns:a16="http://schemas.microsoft.com/office/drawing/2014/main" id="{6B493490-6AAE-AF44-BC6E-3DD338F59729}"/>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spTree>
    <p:extLst>
      <p:ext uri="{BB962C8B-B14F-4D97-AF65-F5344CB8AC3E}">
        <p14:creationId xmlns:p14="http://schemas.microsoft.com/office/powerpoint/2010/main" val="413444900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2_B_Halvbild med text_Hög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59"/>
            <a:ext cx="4263867" cy="1603867"/>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chemeClr val="bg1"/>
                </a:solidFill>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186588"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10" name="Platshållare för text 34">
            <a:extLst>
              <a:ext uri="{FF2B5EF4-FFF2-40B4-BE49-F238E27FC236}">
                <a16:creationId xmlns:a16="http://schemas.microsoft.com/office/drawing/2014/main" id="{75CAAA86-843A-0945-8282-BCF3973EDF18}"/>
              </a:ext>
            </a:extLst>
          </p:cNvPr>
          <p:cNvSpPr>
            <a:spLocks noGrp="1"/>
          </p:cNvSpPr>
          <p:nvPr>
            <p:ph type="body" sz="quarter" idx="12" hasCustomPrompt="1"/>
          </p:nvPr>
        </p:nvSpPr>
        <p:spPr>
          <a:xfrm>
            <a:off x="1352074" y="2910840"/>
            <a:ext cx="4264502" cy="307879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3" name="Platshållare för bild 36">
            <a:extLst>
              <a:ext uri="{FF2B5EF4-FFF2-40B4-BE49-F238E27FC236}">
                <a16:creationId xmlns:a16="http://schemas.microsoft.com/office/drawing/2014/main" id="{8801C1BB-7E62-FA42-B613-62E5A418BB09}"/>
              </a:ext>
            </a:extLst>
          </p:cNvPr>
          <p:cNvSpPr>
            <a:spLocks noGrp="1"/>
          </p:cNvSpPr>
          <p:nvPr>
            <p:ph type="pic" sz="quarter" idx="13" hasCustomPrompt="1"/>
          </p:nvPr>
        </p:nvSpPr>
        <p:spPr>
          <a:xfrm>
            <a:off x="6575426" y="0"/>
            <a:ext cx="5616574" cy="6857999"/>
          </a:xfrm>
        </p:spPr>
        <p:txBody>
          <a:bodyPr/>
          <a:lstStyle>
            <a:lvl1pPr>
              <a:buClr>
                <a:srgbClr val="62B5E5"/>
              </a:buClr>
              <a:defRPr sz="2000">
                <a:solidFill>
                  <a:srgbClr val="071D49"/>
                </a:solidFill>
              </a:defRPr>
            </a:lvl1pPr>
          </a:lstStyle>
          <a:p>
            <a:r>
              <a:rPr lang="sv-SE" noProof="0" dirty="0"/>
              <a:t>Klicka ikonen för att lägga till bild</a:t>
            </a:r>
          </a:p>
        </p:txBody>
      </p:sp>
      <p:pic>
        <p:nvPicPr>
          <p:cNvPr id="11" name="Bildobjekt 10">
            <a:extLst>
              <a:ext uri="{FF2B5EF4-FFF2-40B4-BE49-F238E27FC236}">
                <a16:creationId xmlns:a16="http://schemas.microsoft.com/office/drawing/2014/main" id="{EFF3FC58-9C8E-7947-A938-C938BD8E5DCC}"/>
              </a:ext>
            </a:extLst>
          </p:cNvPr>
          <p:cNvPicPr>
            <a:picLocks noChangeAspect="1"/>
          </p:cNvPicPr>
          <p:nvPr userDrawn="1"/>
        </p:nvPicPr>
        <p:blipFill>
          <a:blip r:embed="rId2"/>
          <a:srcRect/>
          <a:stretch/>
        </p:blipFill>
        <p:spPr>
          <a:xfrm>
            <a:off x="280077" y="6301471"/>
            <a:ext cx="884237" cy="249529"/>
          </a:xfrm>
          <a:prstGeom prst="rect">
            <a:avLst/>
          </a:prstGeom>
        </p:spPr>
      </p:pic>
      <p:grpSp>
        <p:nvGrpSpPr>
          <p:cNvPr id="2" name="Grupp 1">
            <a:extLst>
              <a:ext uri="{FF2B5EF4-FFF2-40B4-BE49-F238E27FC236}">
                <a16:creationId xmlns:a16="http://schemas.microsoft.com/office/drawing/2014/main" id="{F46A27A6-929B-184B-9BA8-836E9783B826}"/>
              </a:ext>
            </a:extLst>
          </p:cNvPr>
          <p:cNvGrpSpPr/>
          <p:nvPr userDrawn="1"/>
        </p:nvGrpSpPr>
        <p:grpSpPr>
          <a:xfrm>
            <a:off x="-1925304" y="-1058945"/>
            <a:ext cx="4747448" cy="2821584"/>
            <a:chOff x="-1925304" y="-1058945"/>
            <a:chExt cx="4747448" cy="2821584"/>
          </a:xfrm>
        </p:grpSpPr>
        <p:pic>
          <p:nvPicPr>
            <p:cNvPr id="12" name="Bildobjekt 11">
              <a:extLst>
                <a:ext uri="{FF2B5EF4-FFF2-40B4-BE49-F238E27FC236}">
                  <a16:creationId xmlns:a16="http://schemas.microsoft.com/office/drawing/2014/main" id="{6AB63D86-AD13-AD4B-9E75-848160041E5C}"/>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4" name="Bildobjekt 13">
              <a:extLst>
                <a:ext uri="{FF2B5EF4-FFF2-40B4-BE49-F238E27FC236}">
                  <a16:creationId xmlns:a16="http://schemas.microsoft.com/office/drawing/2014/main" id="{5D05BC98-2219-F24C-9395-D59F62FCD560}"/>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grpSp>
    </p:spTree>
    <p:extLst>
      <p:ext uri="{BB962C8B-B14F-4D97-AF65-F5344CB8AC3E}">
        <p14:creationId xmlns:p14="http://schemas.microsoft.com/office/powerpoint/2010/main" val="28286092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_C_Halvbild med text_Vänst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7694279" y="1047260"/>
            <a:ext cx="3903362" cy="1603866"/>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rPr>
              <a:t>Mycket mer än 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6528793"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11" name="Platshållare för text 34">
            <a:extLst>
              <a:ext uri="{FF2B5EF4-FFF2-40B4-BE49-F238E27FC236}">
                <a16:creationId xmlns:a16="http://schemas.microsoft.com/office/drawing/2014/main" id="{2B54272C-728D-B746-BB32-F66AF6482A28}"/>
              </a:ext>
            </a:extLst>
          </p:cNvPr>
          <p:cNvSpPr>
            <a:spLocks noGrp="1"/>
          </p:cNvSpPr>
          <p:nvPr>
            <p:ph type="body" sz="quarter" idx="13" hasCustomPrompt="1"/>
          </p:nvPr>
        </p:nvSpPr>
        <p:spPr>
          <a:xfrm>
            <a:off x="7694276" y="2910840"/>
            <a:ext cx="3903363" cy="307879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3" name="Platshållare för bild 36">
            <a:extLst>
              <a:ext uri="{FF2B5EF4-FFF2-40B4-BE49-F238E27FC236}">
                <a16:creationId xmlns:a16="http://schemas.microsoft.com/office/drawing/2014/main" id="{9F64EFBB-DAFF-8F47-9477-A0B1C0055736}"/>
              </a:ext>
            </a:extLst>
          </p:cNvPr>
          <p:cNvSpPr>
            <a:spLocks noGrp="1"/>
          </p:cNvSpPr>
          <p:nvPr>
            <p:ph type="pic" sz="quarter" idx="14" hasCustomPrompt="1"/>
          </p:nvPr>
        </p:nvSpPr>
        <p:spPr>
          <a:xfrm>
            <a:off x="2" y="0"/>
            <a:ext cx="5616574" cy="6857999"/>
          </a:xfrm>
        </p:spPr>
        <p:txBody>
          <a:bodyPr/>
          <a:lstStyle>
            <a:lvl1pPr>
              <a:buClr>
                <a:srgbClr val="62B5E5"/>
              </a:buClr>
              <a:defRPr sz="2000">
                <a:solidFill>
                  <a:srgbClr val="071D49"/>
                </a:solidFill>
              </a:defRPr>
            </a:lvl1pPr>
          </a:lstStyle>
          <a:p>
            <a:r>
              <a:rPr lang="sv-SE" noProof="0" dirty="0"/>
              <a:t>Klicka ikonen för att lägga till bild</a:t>
            </a:r>
          </a:p>
        </p:txBody>
      </p:sp>
      <p:pic>
        <p:nvPicPr>
          <p:cNvPr id="10" name="Bildobjekt 9">
            <a:extLst>
              <a:ext uri="{FF2B5EF4-FFF2-40B4-BE49-F238E27FC236}">
                <a16:creationId xmlns:a16="http://schemas.microsoft.com/office/drawing/2014/main" id="{9F1241EC-006A-DD4A-BE83-F1976707DCBA}"/>
              </a:ext>
            </a:extLst>
          </p:cNvPr>
          <p:cNvPicPr>
            <a:picLocks noChangeAspect="1"/>
          </p:cNvPicPr>
          <p:nvPr userDrawn="1"/>
        </p:nvPicPr>
        <p:blipFill>
          <a:blip r:embed="rId2"/>
          <a:srcRect/>
          <a:stretch/>
        </p:blipFill>
        <p:spPr>
          <a:xfrm>
            <a:off x="280077" y="6301471"/>
            <a:ext cx="884236" cy="249529"/>
          </a:xfrm>
          <a:prstGeom prst="rect">
            <a:avLst/>
          </a:prstGeom>
        </p:spPr>
      </p:pic>
      <p:grpSp>
        <p:nvGrpSpPr>
          <p:cNvPr id="2" name="Grupp 1">
            <a:extLst>
              <a:ext uri="{FF2B5EF4-FFF2-40B4-BE49-F238E27FC236}">
                <a16:creationId xmlns:a16="http://schemas.microsoft.com/office/drawing/2014/main" id="{2DE01BF2-FF67-F143-ABB6-F369769D80BF}"/>
              </a:ext>
            </a:extLst>
          </p:cNvPr>
          <p:cNvGrpSpPr/>
          <p:nvPr userDrawn="1"/>
        </p:nvGrpSpPr>
        <p:grpSpPr>
          <a:xfrm flipH="1">
            <a:off x="9403957" y="-1058945"/>
            <a:ext cx="4747448" cy="2821584"/>
            <a:chOff x="-1933053" y="-1058945"/>
            <a:chExt cx="4747448" cy="2821584"/>
          </a:xfrm>
        </p:grpSpPr>
        <p:pic>
          <p:nvPicPr>
            <p:cNvPr id="12" name="Bildobjekt 11">
              <a:extLst>
                <a:ext uri="{FF2B5EF4-FFF2-40B4-BE49-F238E27FC236}">
                  <a16:creationId xmlns:a16="http://schemas.microsoft.com/office/drawing/2014/main" id="{C706526E-2FA9-FA4B-BD3F-E22D35FCDDAA}"/>
                </a:ext>
              </a:extLst>
            </p:cNvPr>
            <p:cNvPicPr>
              <a:picLocks noChangeAspect="1"/>
            </p:cNvPicPr>
            <p:nvPr userDrawn="1"/>
          </p:nvPicPr>
          <p:blipFill>
            <a:blip r:embed="rId3"/>
            <a:stretch>
              <a:fillRect/>
            </a:stretch>
          </p:blipFill>
          <p:spPr>
            <a:xfrm rot="222783">
              <a:off x="-1933053" y="-260471"/>
              <a:ext cx="2738665" cy="2023110"/>
            </a:xfrm>
            <a:prstGeom prst="rect">
              <a:avLst/>
            </a:prstGeom>
          </p:spPr>
        </p:pic>
        <p:pic>
          <p:nvPicPr>
            <p:cNvPr id="14" name="Bildobjekt 13">
              <a:extLst>
                <a:ext uri="{FF2B5EF4-FFF2-40B4-BE49-F238E27FC236}">
                  <a16:creationId xmlns:a16="http://schemas.microsoft.com/office/drawing/2014/main" id="{93EE6F74-8310-2B4D-A140-10D7886CE101}"/>
                </a:ext>
              </a:extLst>
            </p:cNvPr>
            <p:cNvPicPr>
              <a:picLocks noChangeAspect="1"/>
            </p:cNvPicPr>
            <p:nvPr userDrawn="1"/>
          </p:nvPicPr>
          <p:blipFill>
            <a:blip r:embed="rId3"/>
            <a:stretch>
              <a:fillRect/>
            </a:stretch>
          </p:blipFill>
          <p:spPr>
            <a:xfrm rot="18978173" flipH="1">
              <a:off x="75730" y="-1058945"/>
              <a:ext cx="2738665" cy="2023110"/>
            </a:xfrm>
            <a:prstGeom prst="rect">
              <a:avLst/>
            </a:prstGeom>
          </p:spPr>
        </p:pic>
      </p:grpSp>
      <p:pic>
        <p:nvPicPr>
          <p:cNvPr id="15" name="Bildobjekt 14">
            <a:extLst>
              <a:ext uri="{FF2B5EF4-FFF2-40B4-BE49-F238E27FC236}">
                <a16:creationId xmlns:a16="http://schemas.microsoft.com/office/drawing/2014/main" id="{0659E48F-60EE-3246-ABF4-DB3D4D81093F}"/>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spTree>
    <p:extLst>
      <p:ext uri="{BB962C8B-B14F-4D97-AF65-F5344CB8AC3E}">
        <p14:creationId xmlns:p14="http://schemas.microsoft.com/office/powerpoint/2010/main" val="295626966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D_Beskuren bild med text_Vänst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7694279" y="1047259"/>
            <a:ext cx="3903362" cy="1603867"/>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6528793"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11" name="Platshållare för text 34">
            <a:extLst>
              <a:ext uri="{FF2B5EF4-FFF2-40B4-BE49-F238E27FC236}">
                <a16:creationId xmlns:a16="http://schemas.microsoft.com/office/drawing/2014/main" id="{19B38B2A-2222-5A4E-90BD-69408498C4FB}"/>
              </a:ext>
            </a:extLst>
          </p:cNvPr>
          <p:cNvSpPr>
            <a:spLocks noGrp="1"/>
          </p:cNvSpPr>
          <p:nvPr>
            <p:ph type="body" sz="quarter" idx="13" hasCustomPrompt="1"/>
          </p:nvPr>
        </p:nvSpPr>
        <p:spPr>
          <a:xfrm>
            <a:off x="7694276" y="2910840"/>
            <a:ext cx="3903363" cy="307879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3" name="Platshållare för bild 36">
            <a:extLst>
              <a:ext uri="{FF2B5EF4-FFF2-40B4-BE49-F238E27FC236}">
                <a16:creationId xmlns:a16="http://schemas.microsoft.com/office/drawing/2014/main" id="{DC45496D-7284-8E49-B6BD-B40FCA54C11E}"/>
              </a:ext>
            </a:extLst>
          </p:cNvPr>
          <p:cNvSpPr>
            <a:spLocks noGrp="1"/>
          </p:cNvSpPr>
          <p:nvPr>
            <p:ph type="pic" sz="quarter" idx="14" hasCustomPrompt="1"/>
          </p:nvPr>
        </p:nvSpPr>
        <p:spPr>
          <a:xfrm>
            <a:off x="225110" y="1047259"/>
            <a:ext cx="5383212" cy="4942379"/>
          </a:xfrm>
        </p:spPr>
        <p:txBody>
          <a:bodyPr/>
          <a:lstStyle>
            <a:lvl1pPr>
              <a:buClr>
                <a:srgbClr val="62B5E5"/>
              </a:buClr>
              <a:defRPr sz="2000">
                <a:solidFill>
                  <a:srgbClr val="071D49"/>
                </a:solidFill>
              </a:defRPr>
            </a:lvl1pPr>
          </a:lstStyle>
          <a:p>
            <a:r>
              <a:rPr lang="sv-SE" noProof="0" dirty="0"/>
              <a:t>Klicka ikonen för att lägga till bild</a:t>
            </a:r>
          </a:p>
        </p:txBody>
      </p:sp>
      <p:pic>
        <p:nvPicPr>
          <p:cNvPr id="10" name="Bildobjekt 9">
            <a:extLst>
              <a:ext uri="{FF2B5EF4-FFF2-40B4-BE49-F238E27FC236}">
                <a16:creationId xmlns:a16="http://schemas.microsoft.com/office/drawing/2014/main" id="{E88DC51B-E9C4-7C4C-8B11-9DEB1A12C631}"/>
              </a:ext>
            </a:extLst>
          </p:cNvPr>
          <p:cNvPicPr>
            <a:picLocks noChangeAspect="1"/>
          </p:cNvPicPr>
          <p:nvPr userDrawn="1"/>
        </p:nvPicPr>
        <p:blipFill>
          <a:blip r:embed="rId2"/>
          <a:srcRect/>
          <a:stretch/>
        </p:blipFill>
        <p:spPr>
          <a:xfrm>
            <a:off x="280077" y="6301471"/>
            <a:ext cx="884237" cy="249529"/>
          </a:xfrm>
          <a:prstGeom prst="rect">
            <a:avLst/>
          </a:prstGeom>
        </p:spPr>
      </p:pic>
      <p:pic>
        <p:nvPicPr>
          <p:cNvPr id="16" name="Bildobjekt 15">
            <a:extLst>
              <a:ext uri="{FF2B5EF4-FFF2-40B4-BE49-F238E27FC236}">
                <a16:creationId xmlns:a16="http://schemas.microsoft.com/office/drawing/2014/main" id="{A43D2680-2538-CE49-8A37-02975B85DE9E}"/>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grpSp>
        <p:nvGrpSpPr>
          <p:cNvPr id="17" name="Grupp 16">
            <a:extLst>
              <a:ext uri="{FF2B5EF4-FFF2-40B4-BE49-F238E27FC236}">
                <a16:creationId xmlns:a16="http://schemas.microsoft.com/office/drawing/2014/main" id="{8F008AC2-602D-EB44-8756-A930CD3FDACC}"/>
              </a:ext>
            </a:extLst>
          </p:cNvPr>
          <p:cNvGrpSpPr/>
          <p:nvPr userDrawn="1"/>
        </p:nvGrpSpPr>
        <p:grpSpPr>
          <a:xfrm>
            <a:off x="-1925304" y="-1058945"/>
            <a:ext cx="4747448" cy="2821584"/>
            <a:chOff x="-1925304" y="-1058945"/>
            <a:chExt cx="4747448" cy="2821584"/>
          </a:xfrm>
        </p:grpSpPr>
        <p:pic>
          <p:nvPicPr>
            <p:cNvPr id="18" name="Bildobjekt 17">
              <a:extLst>
                <a:ext uri="{FF2B5EF4-FFF2-40B4-BE49-F238E27FC236}">
                  <a16:creationId xmlns:a16="http://schemas.microsoft.com/office/drawing/2014/main" id="{0CD0FA2D-568A-2143-9CB1-BABFD29A5AFF}"/>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9" name="Bildobjekt 18">
              <a:extLst>
                <a:ext uri="{FF2B5EF4-FFF2-40B4-BE49-F238E27FC236}">
                  <a16:creationId xmlns:a16="http://schemas.microsoft.com/office/drawing/2014/main" id="{C0C95D88-07DF-AA47-9C46-4483CC980991}"/>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grpSp>
    </p:spTree>
    <p:extLst>
      <p:ext uri="{BB962C8B-B14F-4D97-AF65-F5344CB8AC3E}">
        <p14:creationId xmlns:p14="http://schemas.microsoft.com/office/powerpoint/2010/main" val="3838848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D_Diagram med text_Vänst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7694279" y="1047259"/>
            <a:ext cx="3903362" cy="1603867"/>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6528793"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11" name="Platshållare för text 34">
            <a:extLst>
              <a:ext uri="{FF2B5EF4-FFF2-40B4-BE49-F238E27FC236}">
                <a16:creationId xmlns:a16="http://schemas.microsoft.com/office/drawing/2014/main" id="{19B38B2A-2222-5A4E-90BD-69408498C4FB}"/>
              </a:ext>
            </a:extLst>
          </p:cNvPr>
          <p:cNvSpPr>
            <a:spLocks noGrp="1"/>
          </p:cNvSpPr>
          <p:nvPr>
            <p:ph type="body" sz="quarter" idx="13" hasCustomPrompt="1"/>
          </p:nvPr>
        </p:nvSpPr>
        <p:spPr>
          <a:xfrm>
            <a:off x="7694276" y="2910840"/>
            <a:ext cx="3903363" cy="307879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2" name="Platshållare för diagram 2">
            <a:extLst>
              <a:ext uri="{FF2B5EF4-FFF2-40B4-BE49-F238E27FC236}">
                <a16:creationId xmlns:a16="http://schemas.microsoft.com/office/drawing/2014/main" id="{9F2296E7-1B3A-DB43-B99D-D75AEE9AC9E8}"/>
              </a:ext>
            </a:extLst>
          </p:cNvPr>
          <p:cNvSpPr>
            <a:spLocks noGrp="1"/>
          </p:cNvSpPr>
          <p:nvPr>
            <p:ph type="chart" sz="quarter" idx="15" hasCustomPrompt="1"/>
          </p:nvPr>
        </p:nvSpPr>
        <p:spPr>
          <a:xfrm>
            <a:off x="225110" y="1047259"/>
            <a:ext cx="5383212" cy="4942379"/>
          </a:xfrm>
        </p:spPr>
        <p:txBody>
          <a:bodyPr/>
          <a:lstStyle>
            <a:lvl1pPr>
              <a:buClr>
                <a:srgbClr val="62B5E5"/>
              </a:buClr>
              <a:defRPr sz="2000">
                <a:solidFill>
                  <a:srgbClr val="071D49"/>
                </a:solidFill>
              </a:defRPr>
            </a:lvl1pPr>
          </a:lstStyle>
          <a:p>
            <a:r>
              <a:rPr lang="sv-SE" noProof="0" dirty="0"/>
              <a:t>Klick ikonen för att lägga till en </a:t>
            </a:r>
            <a:r>
              <a:rPr lang="sv-SE" noProof="0" dirty="0" err="1"/>
              <a:t>chart</a:t>
            </a:r>
            <a:endParaRPr lang="sv-SE" noProof="0" dirty="0"/>
          </a:p>
        </p:txBody>
      </p:sp>
      <p:pic>
        <p:nvPicPr>
          <p:cNvPr id="10" name="Bildobjekt 9">
            <a:extLst>
              <a:ext uri="{FF2B5EF4-FFF2-40B4-BE49-F238E27FC236}">
                <a16:creationId xmlns:a16="http://schemas.microsoft.com/office/drawing/2014/main" id="{52BAFCD8-8989-2B4D-B0EE-8457F2F6E8AF}"/>
              </a:ext>
            </a:extLst>
          </p:cNvPr>
          <p:cNvPicPr>
            <a:picLocks noChangeAspect="1"/>
          </p:cNvPicPr>
          <p:nvPr userDrawn="1"/>
        </p:nvPicPr>
        <p:blipFill>
          <a:blip r:embed="rId2"/>
          <a:srcRect/>
          <a:stretch/>
        </p:blipFill>
        <p:spPr>
          <a:xfrm>
            <a:off x="280077" y="6301471"/>
            <a:ext cx="884237" cy="249529"/>
          </a:xfrm>
          <a:prstGeom prst="rect">
            <a:avLst/>
          </a:prstGeom>
        </p:spPr>
      </p:pic>
      <p:pic>
        <p:nvPicPr>
          <p:cNvPr id="16" name="Bildobjekt 15">
            <a:extLst>
              <a:ext uri="{FF2B5EF4-FFF2-40B4-BE49-F238E27FC236}">
                <a16:creationId xmlns:a16="http://schemas.microsoft.com/office/drawing/2014/main" id="{770F8868-C817-1940-BF40-FC61B128C08C}"/>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grpSp>
        <p:nvGrpSpPr>
          <p:cNvPr id="17" name="Grupp 16">
            <a:extLst>
              <a:ext uri="{FF2B5EF4-FFF2-40B4-BE49-F238E27FC236}">
                <a16:creationId xmlns:a16="http://schemas.microsoft.com/office/drawing/2014/main" id="{60EA1153-D2DB-0045-9D4C-B494A6759758}"/>
              </a:ext>
            </a:extLst>
          </p:cNvPr>
          <p:cNvGrpSpPr/>
          <p:nvPr userDrawn="1"/>
        </p:nvGrpSpPr>
        <p:grpSpPr>
          <a:xfrm>
            <a:off x="-1925304" y="-1058945"/>
            <a:ext cx="4747448" cy="2821584"/>
            <a:chOff x="-1925304" y="-1058945"/>
            <a:chExt cx="4747448" cy="2821584"/>
          </a:xfrm>
        </p:grpSpPr>
        <p:pic>
          <p:nvPicPr>
            <p:cNvPr id="18" name="Bildobjekt 17">
              <a:extLst>
                <a:ext uri="{FF2B5EF4-FFF2-40B4-BE49-F238E27FC236}">
                  <a16:creationId xmlns:a16="http://schemas.microsoft.com/office/drawing/2014/main" id="{E739156B-B5D4-C544-84D0-7D75606AECE9}"/>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9" name="Bildobjekt 18">
              <a:extLst>
                <a:ext uri="{FF2B5EF4-FFF2-40B4-BE49-F238E27FC236}">
                  <a16:creationId xmlns:a16="http://schemas.microsoft.com/office/drawing/2014/main" id="{FD07C4F9-8402-3E45-BF03-C9DC5EF33E22}"/>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grpSp>
    </p:spTree>
    <p:extLst>
      <p:ext uri="{BB962C8B-B14F-4D97-AF65-F5344CB8AC3E}">
        <p14:creationId xmlns:p14="http://schemas.microsoft.com/office/powerpoint/2010/main" val="263970110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3_A_3 Kolumn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59"/>
            <a:ext cx="9902667" cy="1017761"/>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131F4F"/>
                </a:solidFill>
                <a:latin typeface="Mark Pro" panose="020B0504020201010104" pitchFamily="34" charset="77"/>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186588"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13" name="Platshållare för innehåll 31">
            <a:extLst>
              <a:ext uri="{FF2B5EF4-FFF2-40B4-BE49-F238E27FC236}">
                <a16:creationId xmlns:a16="http://schemas.microsoft.com/office/drawing/2014/main" id="{C1A6058F-A73F-524F-9AF7-CD172C30EFEB}"/>
              </a:ext>
            </a:extLst>
          </p:cNvPr>
          <p:cNvSpPr>
            <a:spLocks noGrp="1"/>
          </p:cNvSpPr>
          <p:nvPr>
            <p:ph sz="quarter" idx="13" hasCustomPrompt="1"/>
          </p:nvPr>
        </p:nvSpPr>
        <p:spPr>
          <a:xfrm>
            <a:off x="1352072" y="2331720"/>
            <a:ext cx="3128488" cy="365791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6" name="Platshållare för innehåll 31">
            <a:extLst>
              <a:ext uri="{FF2B5EF4-FFF2-40B4-BE49-F238E27FC236}">
                <a16:creationId xmlns:a16="http://schemas.microsoft.com/office/drawing/2014/main" id="{67907EA0-52CE-064A-97BD-4D1F645F73CB}"/>
              </a:ext>
            </a:extLst>
          </p:cNvPr>
          <p:cNvSpPr>
            <a:spLocks noGrp="1"/>
          </p:cNvSpPr>
          <p:nvPr>
            <p:ph sz="quarter" idx="14" hasCustomPrompt="1"/>
          </p:nvPr>
        </p:nvSpPr>
        <p:spPr>
          <a:xfrm>
            <a:off x="8141492" y="2331720"/>
            <a:ext cx="3128488" cy="365791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7" name="Platshållare för innehåll 31">
            <a:extLst>
              <a:ext uri="{FF2B5EF4-FFF2-40B4-BE49-F238E27FC236}">
                <a16:creationId xmlns:a16="http://schemas.microsoft.com/office/drawing/2014/main" id="{E1C6C067-C53B-8645-AE79-6B51A0C3C1CD}"/>
              </a:ext>
            </a:extLst>
          </p:cNvPr>
          <p:cNvSpPr>
            <a:spLocks noGrp="1"/>
          </p:cNvSpPr>
          <p:nvPr>
            <p:ph sz="quarter" idx="15" hasCustomPrompt="1"/>
          </p:nvPr>
        </p:nvSpPr>
        <p:spPr>
          <a:xfrm>
            <a:off x="4750592" y="2331720"/>
            <a:ext cx="3128488" cy="365791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pic>
        <p:nvPicPr>
          <p:cNvPr id="11" name="Bildobjekt 10">
            <a:extLst>
              <a:ext uri="{FF2B5EF4-FFF2-40B4-BE49-F238E27FC236}">
                <a16:creationId xmlns:a16="http://schemas.microsoft.com/office/drawing/2014/main" id="{0F52F931-E044-8449-A9A6-B555CF0F7425}"/>
              </a:ext>
            </a:extLst>
          </p:cNvPr>
          <p:cNvPicPr>
            <a:picLocks noChangeAspect="1"/>
          </p:cNvPicPr>
          <p:nvPr userDrawn="1"/>
        </p:nvPicPr>
        <p:blipFill>
          <a:blip r:embed="rId2"/>
          <a:srcRect/>
          <a:stretch/>
        </p:blipFill>
        <p:spPr>
          <a:xfrm>
            <a:off x="280077" y="6301471"/>
            <a:ext cx="884237" cy="249529"/>
          </a:xfrm>
          <a:prstGeom prst="rect">
            <a:avLst/>
          </a:prstGeom>
        </p:spPr>
      </p:pic>
      <p:grpSp>
        <p:nvGrpSpPr>
          <p:cNvPr id="12" name="Grupp 11">
            <a:extLst>
              <a:ext uri="{FF2B5EF4-FFF2-40B4-BE49-F238E27FC236}">
                <a16:creationId xmlns:a16="http://schemas.microsoft.com/office/drawing/2014/main" id="{F86642E8-5CA3-4942-982F-3A19F0DA6C5E}"/>
              </a:ext>
            </a:extLst>
          </p:cNvPr>
          <p:cNvGrpSpPr/>
          <p:nvPr userDrawn="1"/>
        </p:nvGrpSpPr>
        <p:grpSpPr>
          <a:xfrm>
            <a:off x="-1925304" y="-1058945"/>
            <a:ext cx="4747448" cy="2821584"/>
            <a:chOff x="-1925304" y="-1058945"/>
            <a:chExt cx="4747448" cy="2821584"/>
          </a:xfrm>
        </p:grpSpPr>
        <p:pic>
          <p:nvPicPr>
            <p:cNvPr id="14" name="Bildobjekt 13">
              <a:extLst>
                <a:ext uri="{FF2B5EF4-FFF2-40B4-BE49-F238E27FC236}">
                  <a16:creationId xmlns:a16="http://schemas.microsoft.com/office/drawing/2014/main" id="{3141C4DD-0E3E-2B40-BD9D-74E83518CC5A}"/>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5" name="Bildobjekt 14">
              <a:extLst>
                <a:ext uri="{FF2B5EF4-FFF2-40B4-BE49-F238E27FC236}">
                  <a16:creationId xmlns:a16="http://schemas.microsoft.com/office/drawing/2014/main" id="{25734EA7-B3AF-7E45-8E62-BCEA48580BF9}"/>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grpSp>
      <p:pic>
        <p:nvPicPr>
          <p:cNvPr id="18" name="Bildobjekt 17">
            <a:extLst>
              <a:ext uri="{FF2B5EF4-FFF2-40B4-BE49-F238E27FC236}">
                <a16:creationId xmlns:a16="http://schemas.microsoft.com/office/drawing/2014/main" id="{5B9AE185-F72D-E14A-B537-BED8F351B59F}"/>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spTree>
    <p:extLst>
      <p:ext uri="{BB962C8B-B14F-4D97-AF65-F5344CB8AC3E}">
        <p14:creationId xmlns:p14="http://schemas.microsoft.com/office/powerpoint/2010/main" val="8488462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B_Omslag_Text och Bild">
    <p:bg>
      <p:bgPr>
        <a:solidFill>
          <a:srgbClr val="071D49"/>
        </a:solidFill>
        <a:effectLst/>
      </p:bgPr>
    </p:bg>
    <p:spTree>
      <p:nvGrpSpPr>
        <p:cNvPr id="1" name=""/>
        <p:cNvGrpSpPr/>
        <p:nvPr/>
      </p:nvGrpSpPr>
      <p:grpSpPr>
        <a:xfrm>
          <a:off x="0" y="0"/>
          <a:ext cx="0" cy="0"/>
          <a:chOff x="0" y="0"/>
          <a:chExt cx="0" cy="0"/>
        </a:xfrm>
      </p:grpSpPr>
      <p:sp>
        <p:nvSpPr>
          <p:cNvPr id="21" name="Platshållare för datum 3">
            <a:extLst>
              <a:ext uri="{FF2B5EF4-FFF2-40B4-BE49-F238E27FC236}">
                <a16:creationId xmlns:a16="http://schemas.microsoft.com/office/drawing/2014/main" id="{A9A809CF-95A7-7841-94FA-FBB06D563C12}"/>
              </a:ext>
            </a:extLst>
          </p:cNvPr>
          <p:cNvSpPr>
            <a:spLocks noGrp="1"/>
          </p:cNvSpPr>
          <p:nvPr>
            <p:ph type="dt" sz="half" idx="10"/>
          </p:nvPr>
        </p:nvSpPr>
        <p:spPr>
          <a:xfrm>
            <a:off x="1352073" y="6245228"/>
            <a:ext cx="2743200" cy="365125"/>
          </a:xfrm>
        </p:spPr>
        <p:txBody>
          <a:bodyPr anchor="b"/>
          <a:lstStyle>
            <a:lvl1pPr>
              <a:defRPr sz="1000" b="0" i="0">
                <a:solidFill>
                  <a:schemeClr val="bg1"/>
                </a:solidFill>
                <a:latin typeface="Mark Pro" panose="020B0504020201010104" pitchFamily="34" charset="77"/>
              </a:defRPr>
            </a:lvl1pPr>
          </a:lstStyle>
          <a:p>
            <a:fld id="{8978EF06-4E80-4B4B-A20F-4597447ABF10}" type="datetime4">
              <a:rPr lang="sv-SE" smtClean="0"/>
              <a:pPr/>
              <a:t>5 mars 2023</a:t>
            </a:fld>
            <a:endParaRPr lang="sv-SE" dirty="0"/>
          </a:p>
        </p:txBody>
      </p:sp>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2057401"/>
            <a:ext cx="7377487" cy="2554252"/>
          </a:xfrm>
        </p:spPr>
        <p:txBody>
          <a:bodyPr anchor="ctr">
            <a:normAutofit/>
          </a:bodyPr>
          <a:lstStyle>
            <a:lvl1pPr algn="l">
              <a:defRPr sz="4000">
                <a:solidFill>
                  <a:schemeClr val="bg1"/>
                </a:solidFill>
              </a:defRPr>
            </a:lvl1pPr>
          </a:lstStyle>
          <a:p>
            <a:r>
              <a:rPr lang="sv-SE" dirty="0"/>
              <a:t>Klicka här för att ändra rubrikformat</a:t>
            </a:r>
          </a:p>
        </p:txBody>
      </p:sp>
      <p:sp>
        <p:nvSpPr>
          <p:cNvPr id="8" name="Platshållare för text 7" descr="Namn Efternamn&#10;Titel">
            <a:extLst>
              <a:ext uri="{FF2B5EF4-FFF2-40B4-BE49-F238E27FC236}">
                <a16:creationId xmlns:a16="http://schemas.microsoft.com/office/drawing/2014/main" id="{A69471DD-B640-8A40-A727-6CB5A18B0EA2}"/>
              </a:ext>
              <a:ext uri="{C183D7F6-B498-43B3-948B-1728B52AA6E4}">
                <adec:decorative xmlns:adec="http://schemas.microsoft.com/office/drawing/2017/decorative" val="0"/>
              </a:ext>
            </a:extLst>
          </p:cNvPr>
          <p:cNvSpPr>
            <a:spLocks noGrp="1"/>
          </p:cNvSpPr>
          <p:nvPr>
            <p:ph type="body" sz="quarter" idx="11" hasCustomPrompt="1"/>
          </p:nvPr>
        </p:nvSpPr>
        <p:spPr>
          <a:xfrm>
            <a:off x="1352073" y="4611653"/>
            <a:ext cx="6054725" cy="1293847"/>
          </a:xfrm>
        </p:spPr>
        <p:txBody>
          <a:bodyPr wrap="square" anchor="b" anchorCtr="0">
            <a:noAutofit/>
          </a:bodyPr>
          <a:lstStyle>
            <a:lvl1pPr>
              <a:lnSpc>
                <a:spcPct val="100000"/>
              </a:lnSpc>
              <a:spcBef>
                <a:spcPts val="0"/>
              </a:spcBef>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Namn Efternamn</a:t>
            </a:r>
          </a:p>
          <a:p>
            <a:pPr lvl="0"/>
            <a:r>
              <a:rPr lang="sv-SE" dirty="0"/>
              <a:t>Titel</a:t>
            </a:r>
          </a:p>
        </p:txBody>
      </p:sp>
      <p:pic>
        <p:nvPicPr>
          <p:cNvPr id="18" name="Bildobjekt 17">
            <a:extLst>
              <a:ext uri="{FF2B5EF4-FFF2-40B4-BE49-F238E27FC236}">
                <a16:creationId xmlns:a16="http://schemas.microsoft.com/office/drawing/2014/main" id="{B67BCE79-EE81-3142-B5EB-B3EE1E7ED865}"/>
              </a:ext>
            </a:extLst>
          </p:cNvPr>
          <p:cNvPicPr>
            <a:picLocks noChangeAspect="1"/>
          </p:cNvPicPr>
          <p:nvPr userDrawn="1"/>
        </p:nvPicPr>
        <p:blipFill>
          <a:blip r:embed="rId2"/>
          <a:stretch>
            <a:fillRect/>
          </a:stretch>
        </p:blipFill>
        <p:spPr>
          <a:xfrm>
            <a:off x="10473137" y="6153748"/>
            <a:ext cx="1377950" cy="387350"/>
          </a:xfrm>
          <a:prstGeom prst="rect">
            <a:avLst/>
          </a:prstGeom>
        </p:spPr>
      </p:pic>
      <p:pic>
        <p:nvPicPr>
          <p:cNvPr id="7" name="Bildobjekt 6">
            <a:extLst>
              <a:ext uri="{FF2B5EF4-FFF2-40B4-BE49-F238E27FC236}">
                <a16:creationId xmlns:a16="http://schemas.microsoft.com/office/drawing/2014/main" id="{EC4EA31C-D8DD-1B48-BD42-C652408F8D3E}"/>
              </a:ext>
            </a:extLst>
          </p:cNvPr>
          <p:cNvPicPr>
            <a:picLocks noChangeAspect="1"/>
          </p:cNvPicPr>
          <p:nvPr userDrawn="1"/>
        </p:nvPicPr>
        <p:blipFill>
          <a:blip r:embed="rId3"/>
          <a:stretch>
            <a:fillRect/>
          </a:stretch>
        </p:blipFill>
        <p:spPr>
          <a:xfrm>
            <a:off x="0" y="4352"/>
            <a:ext cx="12192000" cy="6849296"/>
          </a:xfrm>
          <a:prstGeom prst="rect">
            <a:avLst/>
          </a:prstGeom>
        </p:spPr>
      </p:pic>
    </p:spTree>
    <p:extLst>
      <p:ext uri="{BB962C8B-B14F-4D97-AF65-F5344CB8AC3E}">
        <p14:creationId xmlns:p14="http://schemas.microsoft.com/office/powerpoint/2010/main" val="84457723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3_B_2 Kolumn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59"/>
            <a:ext cx="9902667" cy="1017761"/>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131F4F"/>
                </a:solidFill>
                <a:latin typeface="Mark Pro" panose="020B0504020201010104" pitchFamily="34" charset="77"/>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186588"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13" name="Platshållare för innehåll 31">
            <a:extLst>
              <a:ext uri="{FF2B5EF4-FFF2-40B4-BE49-F238E27FC236}">
                <a16:creationId xmlns:a16="http://schemas.microsoft.com/office/drawing/2014/main" id="{C1A6058F-A73F-524F-9AF7-CD172C30EFEB}"/>
              </a:ext>
            </a:extLst>
          </p:cNvPr>
          <p:cNvSpPr>
            <a:spLocks noGrp="1"/>
          </p:cNvSpPr>
          <p:nvPr>
            <p:ph sz="quarter" idx="13" hasCustomPrompt="1"/>
          </p:nvPr>
        </p:nvSpPr>
        <p:spPr>
          <a:xfrm>
            <a:off x="1352072" y="2331720"/>
            <a:ext cx="4812508" cy="365791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sp>
        <p:nvSpPr>
          <p:cNvPr id="14" name="Platshållare för innehåll 31">
            <a:extLst>
              <a:ext uri="{FF2B5EF4-FFF2-40B4-BE49-F238E27FC236}">
                <a16:creationId xmlns:a16="http://schemas.microsoft.com/office/drawing/2014/main" id="{FD30DC3E-1C73-C845-B80C-A99ADDFED9C6}"/>
              </a:ext>
            </a:extLst>
          </p:cNvPr>
          <p:cNvSpPr>
            <a:spLocks noGrp="1"/>
          </p:cNvSpPr>
          <p:nvPr>
            <p:ph sz="quarter" idx="16" hasCustomPrompt="1"/>
          </p:nvPr>
        </p:nvSpPr>
        <p:spPr>
          <a:xfrm>
            <a:off x="6457472" y="2331720"/>
            <a:ext cx="4812508" cy="365791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pic>
        <p:nvPicPr>
          <p:cNvPr id="10" name="Bildobjekt 9">
            <a:extLst>
              <a:ext uri="{FF2B5EF4-FFF2-40B4-BE49-F238E27FC236}">
                <a16:creationId xmlns:a16="http://schemas.microsoft.com/office/drawing/2014/main" id="{8347BAF9-6973-BD47-B9E6-05EF140141AF}"/>
              </a:ext>
            </a:extLst>
          </p:cNvPr>
          <p:cNvPicPr>
            <a:picLocks noChangeAspect="1"/>
          </p:cNvPicPr>
          <p:nvPr userDrawn="1"/>
        </p:nvPicPr>
        <p:blipFill>
          <a:blip r:embed="rId2"/>
          <a:srcRect/>
          <a:stretch/>
        </p:blipFill>
        <p:spPr>
          <a:xfrm>
            <a:off x="280077" y="6301471"/>
            <a:ext cx="884237" cy="249529"/>
          </a:xfrm>
          <a:prstGeom prst="rect">
            <a:avLst/>
          </a:prstGeom>
        </p:spPr>
      </p:pic>
      <p:grpSp>
        <p:nvGrpSpPr>
          <p:cNvPr id="11" name="Grupp 10">
            <a:extLst>
              <a:ext uri="{FF2B5EF4-FFF2-40B4-BE49-F238E27FC236}">
                <a16:creationId xmlns:a16="http://schemas.microsoft.com/office/drawing/2014/main" id="{E96321D7-EC2A-C841-947B-520DCB8BF3A4}"/>
              </a:ext>
            </a:extLst>
          </p:cNvPr>
          <p:cNvGrpSpPr/>
          <p:nvPr userDrawn="1"/>
        </p:nvGrpSpPr>
        <p:grpSpPr>
          <a:xfrm>
            <a:off x="-1925304" y="-1058945"/>
            <a:ext cx="4747448" cy="2821584"/>
            <a:chOff x="-1925304" y="-1058945"/>
            <a:chExt cx="4747448" cy="2821584"/>
          </a:xfrm>
        </p:grpSpPr>
        <p:pic>
          <p:nvPicPr>
            <p:cNvPr id="12" name="Bildobjekt 11">
              <a:extLst>
                <a:ext uri="{FF2B5EF4-FFF2-40B4-BE49-F238E27FC236}">
                  <a16:creationId xmlns:a16="http://schemas.microsoft.com/office/drawing/2014/main" id="{CDEA98E4-63ED-8C4E-974D-9E2E68CD382C}"/>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5" name="Bildobjekt 14">
              <a:extLst>
                <a:ext uri="{FF2B5EF4-FFF2-40B4-BE49-F238E27FC236}">
                  <a16:creationId xmlns:a16="http://schemas.microsoft.com/office/drawing/2014/main" id="{C8159A51-CE7E-6D4B-A6EA-5BB5584E1DAC}"/>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grpSp>
      <p:pic>
        <p:nvPicPr>
          <p:cNvPr id="16" name="Bildobjekt 15">
            <a:extLst>
              <a:ext uri="{FF2B5EF4-FFF2-40B4-BE49-F238E27FC236}">
                <a16:creationId xmlns:a16="http://schemas.microsoft.com/office/drawing/2014/main" id="{57C3887A-B5FF-144A-B6A1-514DFEFAFF2E}"/>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spTree>
    <p:extLst>
      <p:ext uri="{BB962C8B-B14F-4D97-AF65-F5344CB8AC3E}">
        <p14:creationId xmlns:p14="http://schemas.microsoft.com/office/powerpoint/2010/main" val="150603761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_2 Kolumner">
    <p:bg>
      <p:bgPr>
        <a:solidFill>
          <a:schemeClr val="bg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59"/>
            <a:ext cx="9902667" cy="1017761"/>
          </a:xfrm>
        </p:spPr>
        <p:txBody>
          <a:bodyPr anchor="t">
            <a:normAutofit/>
          </a:bodyPr>
          <a:lstStyle>
            <a:lvl1pPr algn="l">
              <a:defRPr sz="3000">
                <a:solidFill>
                  <a:srgbClr val="071D49"/>
                </a:solidFill>
              </a:defRPr>
            </a:lvl1pPr>
          </a:lstStyle>
          <a:p>
            <a:r>
              <a:rPr lang="sv-SE" dirty="0"/>
              <a:t>Klicka här för att ändra rubrikformat</a:t>
            </a:r>
          </a:p>
        </p:txBody>
      </p:sp>
      <p:sp>
        <p:nvSpPr>
          <p:cNvPr id="24" name="Platshållare för datum 3">
            <a:extLst>
              <a:ext uri="{FF2B5EF4-FFF2-40B4-BE49-F238E27FC236}">
                <a16:creationId xmlns:a16="http://schemas.microsoft.com/office/drawing/2014/main" id="{A52C5217-2DDC-AD41-BFE7-A68E2F846DF9}"/>
              </a:ext>
            </a:extLst>
          </p:cNvPr>
          <p:cNvSpPr txBox="1">
            <a:spLocks/>
          </p:cNvSpPr>
          <p:nvPr userDrawn="1"/>
        </p:nvSpPr>
        <p:spPr>
          <a:xfrm>
            <a:off x="1352073" y="4974022"/>
            <a:ext cx="2743200" cy="1107382"/>
          </a:xfrm>
          <a:prstGeom prst="rect">
            <a:avLst/>
          </a:prstGeom>
        </p:spPr>
        <p:txBody>
          <a:bodyPr vert="horz" lIns="91440" tIns="45720" rIns="91440" bIns="45720" rtlCol="0" anchor="b"/>
          <a:lstStyle>
            <a:defPPr>
              <a:defRPr lang="sv-S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sz="1800" dirty="0"/>
          </a:p>
        </p:txBody>
      </p:sp>
      <p:sp>
        <p:nvSpPr>
          <p:cNvPr id="25" name="Platshållare för bildnummer 5">
            <a:extLst>
              <a:ext uri="{FF2B5EF4-FFF2-40B4-BE49-F238E27FC236}">
                <a16:creationId xmlns:a16="http://schemas.microsoft.com/office/drawing/2014/main" id="{A001EDA0-B380-964A-871F-049C7E84B15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131F4F"/>
                </a:solidFill>
                <a:latin typeface="Mark Pro" panose="020B0504020201010104" pitchFamily="34" charset="77"/>
              </a:defRPr>
            </a:lvl1pPr>
          </a:lstStyle>
          <a:p>
            <a:fld id="{C06F2504-6E75-7A49-8937-B7053D0B6CD8}" type="slidenum">
              <a:rPr lang="sv-SE" smtClean="0"/>
              <a:pPr/>
              <a:t>‹#›</a:t>
            </a:fld>
            <a:endParaRPr lang="sv-SE" dirty="0"/>
          </a:p>
        </p:txBody>
      </p:sp>
      <p:sp>
        <p:nvSpPr>
          <p:cNvPr id="26" name="Platshållare för datum 3">
            <a:extLst>
              <a:ext uri="{FF2B5EF4-FFF2-40B4-BE49-F238E27FC236}">
                <a16:creationId xmlns:a16="http://schemas.microsoft.com/office/drawing/2014/main" id="{9C34B891-5A6E-A846-9C1A-EBD6DD52E44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29" name="Platshållare för text 28">
            <a:extLst>
              <a:ext uri="{FF2B5EF4-FFF2-40B4-BE49-F238E27FC236}">
                <a16:creationId xmlns:a16="http://schemas.microsoft.com/office/drawing/2014/main" id="{D53CD39E-D9D5-CC49-BE8E-3768A23FAF13}"/>
              </a:ext>
            </a:extLst>
          </p:cNvPr>
          <p:cNvSpPr>
            <a:spLocks noGrp="1"/>
          </p:cNvSpPr>
          <p:nvPr>
            <p:ph type="body" sz="quarter" idx="10" hasCustomPrompt="1"/>
          </p:nvPr>
        </p:nvSpPr>
        <p:spPr>
          <a:xfrm>
            <a:off x="186588" y="1047260"/>
            <a:ext cx="884237" cy="1603866"/>
          </a:xfrm>
        </p:spPr>
        <p:txBody>
          <a:bodyPr/>
          <a:lstStyle>
            <a:lvl1pPr>
              <a:buNone/>
              <a:defRPr sz="3000">
                <a:solidFill>
                  <a:srgbClr val="071D49"/>
                </a:solidFill>
              </a:defRPr>
            </a:lvl1pPr>
            <a:lvl2pPr>
              <a:buNone/>
              <a:defRPr/>
            </a:lvl2pPr>
            <a:lvl3pPr>
              <a:buNone/>
              <a:defRPr/>
            </a:lvl3pPr>
            <a:lvl4pPr>
              <a:buNone/>
              <a:defRPr/>
            </a:lvl4pPr>
            <a:lvl5pPr>
              <a:buNone/>
              <a:defRPr/>
            </a:lvl5pPr>
          </a:lstStyle>
          <a:p>
            <a:pPr lvl="0"/>
            <a:r>
              <a:rPr lang="sv-SE" dirty="0"/>
              <a:t>x</a:t>
            </a:r>
          </a:p>
        </p:txBody>
      </p:sp>
      <p:sp>
        <p:nvSpPr>
          <p:cNvPr id="13" name="Platshållare för innehåll 31">
            <a:extLst>
              <a:ext uri="{FF2B5EF4-FFF2-40B4-BE49-F238E27FC236}">
                <a16:creationId xmlns:a16="http://schemas.microsoft.com/office/drawing/2014/main" id="{C1A6058F-A73F-524F-9AF7-CD172C30EFEB}"/>
              </a:ext>
            </a:extLst>
          </p:cNvPr>
          <p:cNvSpPr>
            <a:spLocks noGrp="1"/>
          </p:cNvSpPr>
          <p:nvPr>
            <p:ph sz="quarter" idx="13" hasCustomPrompt="1"/>
          </p:nvPr>
        </p:nvSpPr>
        <p:spPr>
          <a:xfrm>
            <a:off x="1352072" y="2331720"/>
            <a:ext cx="9902666" cy="3657918"/>
          </a:xfrm>
        </p:spPr>
        <p:txBody>
          <a:bodyPr/>
          <a:lstStyle>
            <a:lvl1pPr>
              <a:buClr>
                <a:srgbClr val="62B5E5"/>
              </a:buClr>
              <a:defRPr sz="1500">
                <a:solidFill>
                  <a:srgbClr val="071D49"/>
                </a:solidFill>
              </a:defRPr>
            </a:lvl1pPr>
            <a:lvl2pPr>
              <a:buClr>
                <a:srgbClr val="62B5E5"/>
              </a:buClr>
              <a:defRPr sz="1500">
                <a:solidFill>
                  <a:srgbClr val="071D49"/>
                </a:solidFill>
              </a:defRPr>
            </a:lvl2pPr>
            <a:lvl3pPr>
              <a:buClr>
                <a:srgbClr val="62B5E5"/>
              </a:buClr>
              <a:defRPr sz="1500">
                <a:solidFill>
                  <a:srgbClr val="071D49"/>
                </a:solidFill>
              </a:defRPr>
            </a:lvl3pPr>
            <a:lvl4pPr>
              <a:buClr>
                <a:srgbClr val="62B5E5"/>
              </a:buClr>
              <a:defRPr sz="1500">
                <a:solidFill>
                  <a:srgbClr val="071D49"/>
                </a:solidFill>
              </a:defRPr>
            </a:lvl4pPr>
            <a:lvl5pPr>
              <a:buClr>
                <a:srgbClr val="62B5E5"/>
              </a:buClr>
              <a:defRPr sz="1500">
                <a:solidFill>
                  <a:srgbClr val="071D49"/>
                </a:solidFill>
              </a:defRPr>
            </a:lvl5pPr>
          </a:lstStyle>
          <a:p>
            <a:pPr lvl="0"/>
            <a:r>
              <a:rPr lang="sv-SE" noProof="0" dirty="0"/>
              <a:t>Klicka för att ändra Master text stilar</a:t>
            </a:r>
          </a:p>
          <a:p>
            <a:pPr lvl="1"/>
            <a:r>
              <a:rPr lang="sv-SE" noProof="0" dirty="0"/>
              <a:t>Andra nivån</a:t>
            </a:r>
          </a:p>
          <a:p>
            <a:pPr lvl="2"/>
            <a:r>
              <a:rPr lang="sv-SE" noProof="0" dirty="0"/>
              <a:t>Tredje nivån</a:t>
            </a:r>
          </a:p>
          <a:p>
            <a:pPr lvl="3"/>
            <a:r>
              <a:rPr lang="sv-SE" noProof="0" dirty="0"/>
              <a:t>Fjärde nivån</a:t>
            </a:r>
          </a:p>
          <a:p>
            <a:pPr lvl="4"/>
            <a:r>
              <a:rPr lang="sv-SE" noProof="0" dirty="0"/>
              <a:t>Femte nivå</a:t>
            </a:r>
          </a:p>
        </p:txBody>
      </p:sp>
      <p:pic>
        <p:nvPicPr>
          <p:cNvPr id="9" name="Bildobjekt 8">
            <a:extLst>
              <a:ext uri="{FF2B5EF4-FFF2-40B4-BE49-F238E27FC236}">
                <a16:creationId xmlns:a16="http://schemas.microsoft.com/office/drawing/2014/main" id="{334785EE-E090-6849-B309-D9EFEBB83F5D}"/>
              </a:ext>
            </a:extLst>
          </p:cNvPr>
          <p:cNvPicPr>
            <a:picLocks noChangeAspect="1"/>
          </p:cNvPicPr>
          <p:nvPr userDrawn="1"/>
        </p:nvPicPr>
        <p:blipFill>
          <a:blip r:embed="rId2"/>
          <a:srcRect/>
          <a:stretch/>
        </p:blipFill>
        <p:spPr>
          <a:xfrm>
            <a:off x="280077" y="6301471"/>
            <a:ext cx="884237" cy="249529"/>
          </a:xfrm>
          <a:prstGeom prst="rect">
            <a:avLst/>
          </a:prstGeom>
        </p:spPr>
      </p:pic>
      <p:grpSp>
        <p:nvGrpSpPr>
          <p:cNvPr id="10" name="Grupp 9">
            <a:extLst>
              <a:ext uri="{FF2B5EF4-FFF2-40B4-BE49-F238E27FC236}">
                <a16:creationId xmlns:a16="http://schemas.microsoft.com/office/drawing/2014/main" id="{A4C84472-6F7F-F44D-B8AF-466C51D7418D}"/>
              </a:ext>
            </a:extLst>
          </p:cNvPr>
          <p:cNvGrpSpPr/>
          <p:nvPr userDrawn="1"/>
        </p:nvGrpSpPr>
        <p:grpSpPr>
          <a:xfrm>
            <a:off x="-1925304" y="-1058945"/>
            <a:ext cx="4747448" cy="2821584"/>
            <a:chOff x="-1925304" y="-1058945"/>
            <a:chExt cx="4747448" cy="2821584"/>
          </a:xfrm>
        </p:grpSpPr>
        <p:pic>
          <p:nvPicPr>
            <p:cNvPr id="11" name="Bildobjekt 10">
              <a:extLst>
                <a:ext uri="{FF2B5EF4-FFF2-40B4-BE49-F238E27FC236}">
                  <a16:creationId xmlns:a16="http://schemas.microsoft.com/office/drawing/2014/main" id="{027270A5-DDA8-FE43-BE58-C5644FFDBAAB}"/>
                </a:ext>
              </a:extLst>
            </p:cNvPr>
            <p:cNvPicPr>
              <a:picLocks noChangeAspect="1"/>
            </p:cNvPicPr>
            <p:nvPr userDrawn="1"/>
          </p:nvPicPr>
          <p:blipFill>
            <a:blip r:embed="rId3"/>
            <a:stretch>
              <a:fillRect/>
            </a:stretch>
          </p:blipFill>
          <p:spPr>
            <a:xfrm rot="222783">
              <a:off x="-1925304" y="-260471"/>
              <a:ext cx="2738665" cy="2023110"/>
            </a:xfrm>
            <a:prstGeom prst="rect">
              <a:avLst/>
            </a:prstGeom>
          </p:spPr>
        </p:pic>
        <p:pic>
          <p:nvPicPr>
            <p:cNvPr id="12" name="Bildobjekt 11">
              <a:extLst>
                <a:ext uri="{FF2B5EF4-FFF2-40B4-BE49-F238E27FC236}">
                  <a16:creationId xmlns:a16="http://schemas.microsoft.com/office/drawing/2014/main" id="{9C4874AA-27FF-9346-BD53-29FF211E72EB}"/>
                </a:ext>
              </a:extLst>
            </p:cNvPr>
            <p:cNvPicPr>
              <a:picLocks noChangeAspect="1"/>
            </p:cNvPicPr>
            <p:nvPr userDrawn="1"/>
          </p:nvPicPr>
          <p:blipFill>
            <a:blip r:embed="rId3"/>
            <a:stretch>
              <a:fillRect/>
            </a:stretch>
          </p:blipFill>
          <p:spPr>
            <a:xfrm rot="18978173" flipH="1">
              <a:off x="83479" y="-1058945"/>
              <a:ext cx="2738665" cy="2023110"/>
            </a:xfrm>
            <a:prstGeom prst="rect">
              <a:avLst/>
            </a:prstGeom>
          </p:spPr>
        </p:pic>
      </p:grpSp>
      <p:pic>
        <p:nvPicPr>
          <p:cNvPr id="14" name="Bildobjekt 13">
            <a:extLst>
              <a:ext uri="{FF2B5EF4-FFF2-40B4-BE49-F238E27FC236}">
                <a16:creationId xmlns:a16="http://schemas.microsoft.com/office/drawing/2014/main" id="{FB649E5D-CFF0-6A4C-8258-B7E61A35A102}"/>
              </a:ext>
            </a:extLst>
          </p:cNvPr>
          <p:cNvPicPr>
            <a:picLocks noChangeAspect="1"/>
          </p:cNvPicPr>
          <p:nvPr userDrawn="1"/>
        </p:nvPicPr>
        <p:blipFill>
          <a:blip r:embed="rId3"/>
          <a:stretch>
            <a:fillRect/>
          </a:stretch>
        </p:blipFill>
        <p:spPr>
          <a:xfrm rot="8590683" flipH="1">
            <a:off x="7897701" y="5907189"/>
            <a:ext cx="2738665" cy="2023110"/>
          </a:xfrm>
          <a:prstGeom prst="rect">
            <a:avLst/>
          </a:prstGeom>
        </p:spPr>
      </p:pic>
    </p:spTree>
    <p:extLst>
      <p:ext uri="{BB962C8B-B14F-4D97-AF65-F5344CB8AC3E}">
        <p14:creationId xmlns:p14="http://schemas.microsoft.com/office/powerpoint/2010/main" val="8059485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A_Kapitel_Text_Bakgrundsfärg">
    <p:bg>
      <p:bgPr>
        <a:solidFill>
          <a:srgbClr val="071D49"/>
        </a:solid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8729187" cy="4522959"/>
          </a:xfrm>
        </p:spPr>
        <p:txBody>
          <a:bodyPr anchor="t">
            <a:normAutofit/>
          </a:bodyPr>
          <a:lstStyle>
            <a:lvl1pPr algn="l">
              <a:defRPr sz="4000">
                <a:solidFill>
                  <a:schemeClr val="bg1"/>
                </a:solidFill>
              </a:defRPr>
            </a:lvl1pPr>
          </a:lstStyle>
          <a:p>
            <a:r>
              <a:rPr lang="sv-SE" dirty="0"/>
              <a:t>Klicka här för att ändra rubriksformat</a:t>
            </a:r>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chemeClr val="bg1"/>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5" name="Bildobjekt 4">
            <a:extLst>
              <a:ext uri="{FF2B5EF4-FFF2-40B4-BE49-F238E27FC236}">
                <a16:creationId xmlns:a16="http://schemas.microsoft.com/office/drawing/2014/main" id="{197818F7-F9E2-D74C-B962-F3633F8D042A}"/>
              </a:ext>
            </a:extLst>
          </p:cNvPr>
          <p:cNvPicPr>
            <a:picLocks noChangeAspect="1"/>
          </p:cNvPicPr>
          <p:nvPr userDrawn="1"/>
        </p:nvPicPr>
        <p:blipFill>
          <a:blip r:embed="rId2"/>
          <a:srcRect/>
          <a:stretch/>
        </p:blipFill>
        <p:spPr>
          <a:xfrm>
            <a:off x="280077" y="6301471"/>
            <a:ext cx="884236" cy="249529"/>
          </a:xfrm>
          <a:prstGeom prst="rect">
            <a:avLst/>
          </a:prstGeom>
        </p:spPr>
      </p:pic>
    </p:spTree>
    <p:extLst>
      <p:ext uri="{BB962C8B-B14F-4D97-AF65-F5344CB8AC3E}">
        <p14:creationId xmlns:p14="http://schemas.microsoft.com/office/powerpoint/2010/main" val="114008532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B_Kapitel_Text_Bakgrundsfärg">
    <p:bg>
      <p:bgPr>
        <a:solidFill>
          <a:srgbClr val="62B5E5"/>
        </a:solid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8729187" cy="4522959"/>
          </a:xfrm>
        </p:spPr>
        <p:txBody>
          <a:bodyPr anchor="t">
            <a:normAutofit/>
          </a:bodyPr>
          <a:lstStyle>
            <a:lvl1pPr algn="l">
              <a:defRPr sz="4000">
                <a:solidFill>
                  <a:srgbClr val="131F4F"/>
                </a:solidFill>
              </a:defRPr>
            </a:lvl1pPr>
          </a:lstStyle>
          <a:p>
            <a:r>
              <a:rPr lang="sv-SE" dirty="0"/>
              <a:t>Klicka här för att ändra rubriksformat</a:t>
            </a:r>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pic>
        <p:nvPicPr>
          <p:cNvPr id="5" name="Bildobjekt 4">
            <a:extLst>
              <a:ext uri="{FF2B5EF4-FFF2-40B4-BE49-F238E27FC236}">
                <a16:creationId xmlns:a16="http://schemas.microsoft.com/office/drawing/2014/main" id="{344564DF-FEEC-E54B-B5BA-A502344D39B1}"/>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231199294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_Kapitel_Text_Bakgrundsfärg">
    <p:bg>
      <p:bgPr>
        <a:solidFill>
          <a:srgbClr val="ACA39A"/>
        </a:solid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8729187" cy="4522959"/>
          </a:xfrm>
        </p:spPr>
        <p:txBody>
          <a:bodyPr anchor="t">
            <a:normAutofit/>
          </a:bodyPr>
          <a:lstStyle>
            <a:lvl1pPr algn="l">
              <a:defRPr sz="4000">
                <a:solidFill>
                  <a:srgbClr val="131F4F"/>
                </a:solidFill>
              </a:defRPr>
            </a:lvl1pPr>
          </a:lstStyle>
          <a:p>
            <a:r>
              <a:rPr lang="sv-SE" dirty="0"/>
              <a:t>Klicka här för att ändra rubriksformat</a:t>
            </a:r>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pic>
        <p:nvPicPr>
          <p:cNvPr id="5" name="Bildobjekt 4">
            <a:extLst>
              <a:ext uri="{FF2B5EF4-FFF2-40B4-BE49-F238E27FC236}">
                <a16:creationId xmlns:a16="http://schemas.microsoft.com/office/drawing/2014/main" id="{8F8223C5-1134-9C45-89D2-3EFFB3FE25AA}"/>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84370588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_Kapitel_Text_Bakgrundsfärg">
    <p:bg>
      <p:bgPr>
        <a:solidFill>
          <a:srgbClr val="00AA6C"/>
        </a:solidFill>
        <a:effectLst/>
      </p:bgPr>
    </p:bg>
    <p:spTree>
      <p:nvGrpSpPr>
        <p:cNvPr id="1" name=""/>
        <p:cNvGrpSpPr/>
        <p:nvPr/>
      </p:nvGrpSpPr>
      <p:grpSpPr>
        <a:xfrm>
          <a:off x="0" y="0"/>
          <a:ext cx="0" cy="0"/>
          <a:chOff x="0" y="0"/>
          <a:chExt cx="0" cy="0"/>
        </a:xfrm>
      </p:grpSpPr>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rgbClr val="131F4F"/>
                </a:solidFill>
                <a:latin typeface="Mark Pro" panose="020B0504020201010104" pitchFamily="34" charset="77"/>
              </a:rPr>
              <a:t>Mycket mer än fastighetsförvaltning</a:t>
            </a:r>
          </a:p>
        </p:txBody>
      </p:sp>
      <p:sp>
        <p:nvSpPr>
          <p:cNvPr id="5" name="Rubrik 1" descr="Rubrik">
            <a:extLst>
              <a:ext uri="{FF2B5EF4-FFF2-40B4-BE49-F238E27FC236}">
                <a16:creationId xmlns:a16="http://schemas.microsoft.com/office/drawing/2014/main" id="{D08797E7-06B4-F541-9B31-A376037A1260}"/>
              </a:ext>
            </a:extLst>
          </p:cNvPr>
          <p:cNvSpPr>
            <a:spLocks noGrp="1"/>
          </p:cNvSpPr>
          <p:nvPr>
            <p:ph type="ctrTitle" hasCustomPrompt="1"/>
          </p:nvPr>
        </p:nvSpPr>
        <p:spPr>
          <a:xfrm>
            <a:off x="1352073" y="1047261"/>
            <a:ext cx="8729187" cy="4522959"/>
          </a:xfrm>
        </p:spPr>
        <p:txBody>
          <a:bodyPr anchor="t">
            <a:normAutofit/>
          </a:bodyPr>
          <a:lstStyle>
            <a:lvl1pPr algn="l">
              <a:defRPr sz="4000">
                <a:solidFill>
                  <a:srgbClr val="131F4F"/>
                </a:solidFill>
              </a:defRPr>
            </a:lvl1pPr>
          </a:lstStyle>
          <a:p>
            <a:r>
              <a:rPr lang="sv-SE" dirty="0"/>
              <a:t>Klicka här för att ändra rubriksformat</a:t>
            </a:r>
          </a:p>
        </p:txBody>
      </p:sp>
      <p:pic>
        <p:nvPicPr>
          <p:cNvPr id="6" name="Bildobjekt 5">
            <a:extLst>
              <a:ext uri="{FF2B5EF4-FFF2-40B4-BE49-F238E27FC236}">
                <a16:creationId xmlns:a16="http://schemas.microsoft.com/office/drawing/2014/main" id="{F45EFED4-2A28-1946-A80D-FAF4710265DB}"/>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409801349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_Kapitel_Text_Bakgrundsfärg">
    <p:bg>
      <p:bgPr>
        <a:solidFill>
          <a:srgbClr val="CEB888"/>
        </a:solidFill>
        <a:effectLst/>
      </p:bgPr>
    </p:bg>
    <p:spTree>
      <p:nvGrpSpPr>
        <p:cNvPr id="1" name=""/>
        <p:cNvGrpSpPr/>
        <p:nvPr/>
      </p:nvGrpSpPr>
      <p:grpSpPr>
        <a:xfrm>
          <a:off x="0" y="0"/>
          <a:ext cx="0" cy="0"/>
          <a:chOff x="0" y="0"/>
          <a:chExt cx="0" cy="0"/>
        </a:xfrm>
      </p:grpSpPr>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5" name="Rubrik 1" descr="Rubrik">
            <a:extLst>
              <a:ext uri="{FF2B5EF4-FFF2-40B4-BE49-F238E27FC236}">
                <a16:creationId xmlns:a16="http://schemas.microsoft.com/office/drawing/2014/main" id="{D08797E7-06B4-F541-9B31-A376037A1260}"/>
              </a:ext>
            </a:extLst>
          </p:cNvPr>
          <p:cNvSpPr>
            <a:spLocks noGrp="1"/>
          </p:cNvSpPr>
          <p:nvPr>
            <p:ph type="ctrTitle" hasCustomPrompt="1"/>
          </p:nvPr>
        </p:nvSpPr>
        <p:spPr>
          <a:xfrm>
            <a:off x="1352073" y="1047261"/>
            <a:ext cx="8729187" cy="4522959"/>
          </a:xfrm>
        </p:spPr>
        <p:txBody>
          <a:bodyPr anchor="t">
            <a:normAutofit/>
          </a:bodyPr>
          <a:lstStyle>
            <a:lvl1pPr algn="l">
              <a:defRPr sz="4000">
                <a:solidFill>
                  <a:srgbClr val="131F4F"/>
                </a:solidFill>
              </a:defRPr>
            </a:lvl1pPr>
          </a:lstStyle>
          <a:p>
            <a:r>
              <a:rPr lang="sv-SE" dirty="0"/>
              <a:t>Klicka här för att ändra rubriksformat</a:t>
            </a:r>
          </a:p>
        </p:txBody>
      </p:sp>
      <p:pic>
        <p:nvPicPr>
          <p:cNvPr id="6" name="Bildobjekt 5">
            <a:extLst>
              <a:ext uri="{FF2B5EF4-FFF2-40B4-BE49-F238E27FC236}">
                <a16:creationId xmlns:a16="http://schemas.microsoft.com/office/drawing/2014/main" id="{DFE6DD9C-A7EC-4E4B-8D7B-BD2764EC66FD}"/>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126093256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E_Kapitel_Text_Bakgrundsfärg">
    <p:bg>
      <p:bgPr>
        <a:solidFill>
          <a:srgbClr val="FFCCCC"/>
        </a:solidFill>
        <a:effectLst/>
      </p:bgPr>
    </p:bg>
    <p:spTree>
      <p:nvGrpSpPr>
        <p:cNvPr id="1" name=""/>
        <p:cNvGrpSpPr/>
        <p:nvPr/>
      </p:nvGrpSpPr>
      <p:grpSpPr>
        <a:xfrm>
          <a:off x="0" y="0"/>
          <a:ext cx="0" cy="0"/>
          <a:chOff x="0" y="0"/>
          <a:chExt cx="0" cy="0"/>
        </a:xfrm>
      </p:grpSpPr>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6" name="Rubrik 1" descr="Rubrik">
            <a:extLst>
              <a:ext uri="{FF2B5EF4-FFF2-40B4-BE49-F238E27FC236}">
                <a16:creationId xmlns:a16="http://schemas.microsoft.com/office/drawing/2014/main" id="{0D9F8957-904C-B94D-902F-19D01AAB3434}"/>
              </a:ext>
            </a:extLst>
          </p:cNvPr>
          <p:cNvSpPr>
            <a:spLocks noGrp="1"/>
          </p:cNvSpPr>
          <p:nvPr>
            <p:ph type="ctrTitle" hasCustomPrompt="1"/>
          </p:nvPr>
        </p:nvSpPr>
        <p:spPr>
          <a:xfrm>
            <a:off x="1352073" y="1047261"/>
            <a:ext cx="8729187" cy="4522959"/>
          </a:xfrm>
        </p:spPr>
        <p:txBody>
          <a:bodyPr anchor="t">
            <a:normAutofit/>
          </a:bodyPr>
          <a:lstStyle>
            <a:lvl1pPr algn="l">
              <a:defRPr sz="4000">
                <a:solidFill>
                  <a:srgbClr val="131F4F"/>
                </a:solidFill>
              </a:defRPr>
            </a:lvl1pPr>
          </a:lstStyle>
          <a:p>
            <a:r>
              <a:rPr lang="sv-SE" dirty="0"/>
              <a:t>Klicka här för att ändra rubriksformat</a:t>
            </a:r>
          </a:p>
        </p:txBody>
      </p:sp>
      <p:pic>
        <p:nvPicPr>
          <p:cNvPr id="5" name="Bildobjekt 4">
            <a:extLst>
              <a:ext uri="{FF2B5EF4-FFF2-40B4-BE49-F238E27FC236}">
                <a16:creationId xmlns:a16="http://schemas.microsoft.com/office/drawing/2014/main" id="{05A3CEAA-B474-DD4C-8B74-F5868DBD12D5}"/>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58132772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E_Kapitel_Text_Bakgrundsfärg">
    <p:bg>
      <p:bgPr>
        <a:solidFill>
          <a:srgbClr val="FECD41"/>
        </a:solidFill>
        <a:effectLst/>
      </p:bgPr>
    </p:bg>
    <p:spTree>
      <p:nvGrpSpPr>
        <p:cNvPr id="1" name=""/>
        <p:cNvGrpSpPr/>
        <p:nvPr/>
      </p:nvGrpSpPr>
      <p:grpSpPr>
        <a:xfrm>
          <a:off x="0" y="0"/>
          <a:ext cx="0" cy="0"/>
          <a:chOff x="0" y="0"/>
          <a:chExt cx="0" cy="0"/>
        </a:xfrm>
      </p:grpSpPr>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6" name="Rubrik 1" descr="Rubrik">
            <a:extLst>
              <a:ext uri="{FF2B5EF4-FFF2-40B4-BE49-F238E27FC236}">
                <a16:creationId xmlns:a16="http://schemas.microsoft.com/office/drawing/2014/main" id="{0D9F8957-904C-B94D-902F-19D01AAB3434}"/>
              </a:ext>
            </a:extLst>
          </p:cNvPr>
          <p:cNvSpPr>
            <a:spLocks noGrp="1"/>
          </p:cNvSpPr>
          <p:nvPr>
            <p:ph type="ctrTitle" hasCustomPrompt="1"/>
          </p:nvPr>
        </p:nvSpPr>
        <p:spPr>
          <a:xfrm>
            <a:off x="1352073" y="1047261"/>
            <a:ext cx="8729187" cy="4522959"/>
          </a:xfrm>
        </p:spPr>
        <p:txBody>
          <a:bodyPr anchor="t">
            <a:normAutofit/>
          </a:bodyPr>
          <a:lstStyle>
            <a:lvl1pPr algn="l">
              <a:defRPr sz="4000">
                <a:solidFill>
                  <a:srgbClr val="131F4F"/>
                </a:solidFill>
              </a:defRPr>
            </a:lvl1pPr>
          </a:lstStyle>
          <a:p>
            <a:r>
              <a:rPr lang="sv-SE" dirty="0"/>
              <a:t>Klicka här för att ändra rubriksformat</a:t>
            </a:r>
          </a:p>
        </p:txBody>
      </p:sp>
      <p:pic>
        <p:nvPicPr>
          <p:cNvPr id="5" name="Bildobjekt 4">
            <a:extLst>
              <a:ext uri="{FF2B5EF4-FFF2-40B4-BE49-F238E27FC236}">
                <a16:creationId xmlns:a16="http://schemas.microsoft.com/office/drawing/2014/main" id="{6A1148D4-F383-DF48-B884-BDA7BDB9E189}"/>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399102917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F_Kapitel_Text_Bakgrundsfärg">
    <p:bg>
      <p:bgPr>
        <a:solidFill>
          <a:srgbClr val="003DA5"/>
        </a:solidFill>
        <a:effectLst/>
      </p:bgPr>
    </p:bg>
    <p:spTree>
      <p:nvGrpSpPr>
        <p:cNvPr id="1" name=""/>
        <p:cNvGrpSpPr/>
        <p:nvPr/>
      </p:nvGrpSpPr>
      <p:grpSpPr>
        <a:xfrm>
          <a:off x="0" y="0"/>
          <a:ext cx="0" cy="0"/>
          <a:chOff x="0" y="0"/>
          <a:chExt cx="0" cy="0"/>
        </a:xfrm>
      </p:grpSpPr>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8" name="Platshållare för datum 3">
            <a:extLst>
              <a:ext uri="{FF2B5EF4-FFF2-40B4-BE49-F238E27FC236}">
                <a16:creationId xmlns:a16="http://schemas.microsoft.com/office/drawing/2014/main" id="{78978507-A003-8145-84F9-1882205459F8}"/>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sp>
        <p:nvSpPr>
          <p:cNvPr id="6" name="Rubrik 1" descr="Rubrik">
            <a:extLst>
              <a:ext uri="{FF2B5EF4-FFF2-40B4-BE49-F238E27FC236}">
                <a16:creationId xmlns:a16="http://schemas.microsoft.com/office/drawing/2014/main" id="{0D9F8957-904C-B94D-902F-19D01AAB3434}"/>
              </a:ext>
            </a:extLst>
          </p:cNvPr>
          <p:cNvSpPr>
            <a:spLocks noGrp="1"/>
          </p:cNvSpPr>
          <p:nvPr>
            <p:ph type="ctrTitle" hasCustomPrompt="1"/>
          </p:nvPr>
        </p:nvSpPr>
        <p:spPr>
          <a:xfrm>
            <a:off x="1352073" y="1047261"/>
            <a:ext cx="8729187" cy="4522959"/>
          </a:xfrm>
        </p:spPr>
        <p:txBody>
          <a:bodyPr anchor="t">
            <a:normAutofit/>
          </a:bodyPr>
          <a:lstStyle>
            <a:lvl1pPr algn="l">
              <a:defRPr sz="4000">
                <a:solidFill>
                  <a:srgbClr val="131F4F"/>
                </a:solidFill>
              </a:defRPr>
            </a:lvl1pPr>
          </a:lstStyle>
          <a:p>
            <a:r>
              <a:rPr lang="sv-SE" dirty="0"/>
              <a:t>Klicka här för att ändra rubriksformat</a:t>
            </a:r>
          </a:p>
        </p:txBody>
      </p:sp>
      <p:pic>
        <p:nvPicPr>
          <p:cNvPr id="5" name="Bildobjekt 4">
            <a:extLst>
              <a:ext uri="{FF2B5EF4-FFF2-40B4-BE49-F238E27FC236}">
                <a16:creationId xmlns:a16="http://schemas.microsoft.com/office/drawing/2014/main" id="{F5F24348-CDC0-5141-8391-58DA26D101D4}"/>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30847632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_B_Omslag_Text och Färg">
    <p:bg>
      <p:bgPr>
        <a:solidFill>
          <a:srgbClr val="071D49"/>
        </a:solidFill>
        <a:effectLst/>
      </p:bgPr>
    </p:bg>
    <p:spTree>
      <p:nvGrpSpPr>
        <p:cNvPr id="1" name=""/>
        <p:cNvGrpSpPr/>
        <p:nvPr/>
      </p:nvGrpSpPr>
      <p:grpSpPr>
        <a:xfrm>
          <a:off x="0" y="0"/>
          <a:ext cx="0" cy="0"/>
          <a:chOff x="0" y="0"/>
          <a:chExt cx="0" cy="0"/>
        </a:xfrm>
      </p:grpSpPr>
      <p:sp>
        <p:nvSpPr>
          <p:cNvPr id="21" name="Platshållare för datum 3">
            <a:extLst>
              <a:ext uri="{FF2B5EF4-FFF2-40B4-BE49-F238E27FC236}">
                <a16:creationId xmlns:a16="http://schemas.microsoft.com/office/drawing/2014/main" id="{A9A809CF-95A7-7841-94FA-FBB06D563C12}"/>
              </a:ext>
            </a:extLst>
          </p:cNvPr>
          <p:cNvSpPr>
            <a:spLocks noGrp="1"/>
          </p:cNvSpPr>
          <p:nvPr>
            <p:ph type="dt" sz="half" idx="10"/>
          </p:nvPr>
        </p:nvSpPr>
        <p:spPr>
          <a:xfrm>
            <a:off x="1352073" y="6245228"/>
            <a:ext cx="2743200" cy="365125"/>
          </a:xfrm>
        </p:spPr>
        <p:txBody>
          <a:bodyPr anchor="b"/>
          <a:lstStyle>
            <a:lvl1pPr>
              <a:defRPr sz="1000" b="0" i="0">
                <a:solidFill>
                  <a:schemeClr val="bg1"/>
                </a:solidFill>
                <a:latin typeface="Mark Pro" panose="020B0504020201010104" pitchFamily="34" charset="77"/>
              </a:defRPr>
            </a:lvl1pPr>
          </a:lstStyle>
          <a:p>
            <a:fld id="{D94D89D2-24F7-BF47-886B-F692C4CCE3DA}" type="datetime4">
              <a:rPr lang="sv-SE" smtClean="0"/>
              <a:pPr/>
              <a:t>5 mars 2023</a:t>
            </a:fld>
            <a:endParaRPr lang="sv-SE" dirty="0"/>
          </a:p>
        </p:txBody>
      </p:sp>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2057401"/>
            <a:ext cx="7377487" cy="2554252"/>
          </a:xfrm>
        </p:spPr>
        <p:txBody>
          <a:bodyPr anchor="ctr">
            <a:normAutofit/>
          </a:bodyPr>
          <a:lstStyle>
            <a:lvl1pPr algn="l">
              <a:defRPr sz="4000">
                <a:solidFill>
                  <a:schemeClr val="bg1"/>
                </a:solidFill>
              </a:defRPr>
            </a:lvl1pPr>
          </a:lstStyle>
          <a:p>
            <a:r>
              <a:rPr lang="sv-SE" dirty="0"/>
              <a:t>Klicka här för att ändra rubrikformat</a:t>
            </a:r>
          </a:p>
        </p:txBody>
      </p:sp>
      <p:sp>
        <p:nvSpPr>
          <p:cNvPr id="8" name="Platshållare för text 7" descr="Namn Efternamn&#10;Titel">
            <a:extLst>
              <a:ext uri="{FF2B5EF4-FFF2-40B4-BE49-F238E27FC236}">
                <a16:creationId xmlns:a16="http://schemas.microsoft.com/office/drawing/2014/main" id="{A69471DD-B640-8A40-A727-6CB5A18B0EA2}"/>
              </a:ext>
              <a:ext uri="{C183D7F6-B498-43B3-948B-1728B52AA6E4}">
                <adec:decorative xmlns:adec="http://schemas.microsoft.com/office/drawing/2017/decorative" val="0"/>
              </a:ext>
            </a:extLst>
          </p:cNvPr>
          <p:cNvSpPr>
            <a:spLocks noGrp="1"/>
          </p:cNvSpPr>
          <p:nvPr>
            <p:ph type="body" sz="quarter" idx="11" hasCustomPrompt="1"/>
          </p:nvPr>
        </p:nvSpPr>
        <p:spPr>
          <a:xfrm>
            <a:off x="1352073" y="4611653"/>
            <a:ext cx="6054725" cy="1293847"/>
          </a:xfrm>
        </p:spPr>
        <p:txBody>
          <a:bodyPr wrap="square" anchor="b" anchorCtr="0">
            <a:noAutofit/>
          </a:bodyPr>
          <a:lstStyle>
            <a:lvl1pPr>
              <a:lnSpc>
                <a:spcPct val="100000"/>
              </a:lnSpc>
              <a:spcBef>
                <a:spcPts val="0"/>
              </a:spcBef>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Namn Efternamn</a:t>
            </a:r>
          </a:p>
          <a:p>
            <a:pPr lvl="0"/>
            <a:r>
              <a:rPr lang="sv-SE" dirty="0"/>
              <a:t>Titel</a:t>
            </a:r>
          </a:p>
        </p:txBody>
      </p:sp>
      <p:pic>
        <p:nvPicPr>
          <p:cNvPr id="18" name="Bildobjekt 17">
            <a:extLst>
              <a:ext uri="{FF2B5EF4-FFF2-40B4-BE49-F238E27FC236}">
                <a16:creationId xmlns:a16="http://schemas.microsoft.com/office/drawing/2014/main" id="{B67BCE79-EE81-3142-B5EB-B3EE1E7ED865}"/>
              </a:ext>
            </a:extLst>
          </p:cNvPr>
          <p:cNvPicPr>
            <a:picLocks noChangeAspect="1"/>
          </p:cNvPicPr>
          <p:nvPr userDrawn="1"/>
        </p:nvPicPr>
        <p:blipFill>
          <a:blip r:embed="rId2"/>
          <a:stretch>
            <a:fillRect/>
          </a:stretch>
        </p:blipFill>
        <p:spPr>
          <a:xfrm>
            <a:off x="10473137" y="6153748"/>
            <a:ext cx="1377950" cy="387350"/>
          </a:xfrm>
          <a:prstGeom prst="rect">
            <a:avLst/>
          </a:prstGeom>
        </p:spPr>
      </p:pic>
      <p:pic>
        <p:nvPicPr>
          <p:cNvPr id="7" name="Bildobjekt 6">
            <a:extLst>
              <a:ext uri="{FF2B5EF4-FFF2-40B4-BE49-F238E27FC236}">
                <a16:creationId xmlns:a16="http://schemas.microsoft.com/office/drawing/2014/main" id="{1B7D6A71-6322-F945-9F36-45F52D288F8C}"/>
              </a:ext>
            </a:extLst>
          </p:cNvPr>
          <p:cNvPicPr>
            <a:picLocks noChangeAspect="1"/>
          </p:cNvPicPr>
          <p:nvPr userDrawn="1"/>
        </p:nvPicPr>
        <p:blipFill>
          <a:blip r:embed="rId3"/>
          <a:stretch>
            <a:fillRect/>
          </a:stretch>
        </p:blipFill>
        <p:spPr>
          <a:xfrm>
            <a:off x="0" y="4352"/>
            <a:ext cx="12192000" cy="6849296"/>
          </a:xfrm>
          <a:prstGeom prst="rect">
            <a:avLst/>
          </a:prstGeom>
        </p:spPr>
      </p:pic>
    </p:spTree>
    <p:extLst>
      <p:ext uri="{BB962C8B-B14F-4D97-AF65-F5344CB8AC3E}">
        <p14:creationId xmlns:p14="http://schemas.microsoft.com/office/powerpoint/2010/main" val="292612262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A_Kapitel">
    <p:bg>
      <p:bgPr>
        <a:solidFill>
          <a:srgbClr val="071D49"/>
        </a:solidFill>
        <a:effectLst/>
      </p:bgPr>
    </p:bg>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8992F9F1-54C5-3E43-ABEA-A089A9BDAA68}"/>
              </a:ext>
            </a:extLst>
          </p:cNvPr>
          <p:cNvSpPr/>
          <p:nvPr userDrawn="1"/>
        </p:nvSpPr>
        <p:spPr>
          <a:xfrm>
            <a:off x="-1142738" y="-7726052"/>
            <a:ext cx="12699751" cy="13969726"/>
          </a:xfrm>
          <a:prstGeom prst="ellipse">
            <a:avLst/>
          </a:prstGeom>
          <a:solidFill>
            <a:srgbClr val="62B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ubrik 1" descr="Rubrik">
            <a:extLst>
              <a:ext uri="{FF2B5EF4-FFF2-40B4-BE49-F238E27FC236}">
                <a16:creationId xmlns:a16="http://schemas.microsoft.com/office/drawing/2014/main" id="{DCCC200A-265D-924D-A4E2-03ED6259F613}"/>
              </a:ext>
            </a:extLst>
          </p:cNvPr>
          <p:cNvSpPr>
            <a:spLocks noGrp="1"/>
          </p:cNvSpPr>
          <p:nvPr>
            <p:ph type="ctrTitle" hasCustomPrompt="1"/>
          </p:nvPr>
        </p:nvSpPr>
        <p:spPr>
          <a:xfrm>
            <a:off x="1352073" y="1047261"/>
            <a:ext cx="6633687" cy="3326619"/>
          </a:xfrm>
        </p:spPr>
        <p:txBody>
          <a:bodyPr anchor="t">
            <a:normAutofit/>
          </a:bodyPr>
          <a:lstStyle>
            <a:lvl1pPr algn="l">
              <a:defRPr sz="4000">
                <a:solidFill>
                  <a:srgbClr val="071D49"/>
                </a:solidFill>
              </a:defRPr>
            </a:lvl1pPr>
          </a:lstStyle>
          <a:p>
            <a:r>
              <a:rPr lang="sv-SE" dirty="0"/>
              <a:t>Klicka här för att ändra rubriksformat</a:t>
            </a:r>
          </a:p>
        </p:txBody>
      </p:sp>
      <p:sp>
        <p:nvSpPr>
          <p:cNvPr id="12" name="Platshållare för bildnummer 5">
            <a:extLst>
              <a:ext uri="{FF2B5EF4-FFF2-40B4-BE49-F238E27FC236}">
                <a16:creationId xmlns:a16="http://schemas.microsoft.com/office/drawing/2014/main" id="{41E0C4AE-7368-214F-AD2E-8D2AC1978406}"/>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62B5E5"/>
                </a:solidFill>
                <a:latin typeface="Mark Pro" panose="020B0504020201010104" pitchFamily="34" charset="77"/>
              </a:defRPr>
            </a:lvl1pPr>
          </a:lstStyle>
          <a:p>
            <a:fld id="{C06F2504-6E75-7A49-8937-B7053D0B6CD8}" type="slidenum">
              <a:rPr lang="sv-SE" smtClean="0"/>
              <a:pPr/>
              <a:t>‹#›</a:t>
            </a:fld>
            <a:endParaRPr lang="sv-SE" dirty="0"/>
          </a:p>
        </p:txBody>
      </p:sp>
      <p:sp>
        <p:nvSpPr>
          <p:cNvPr id="14" name="Platshållare för datum 3">
            <a:extLst>
              <a:ext uri="{FF2B5EF4-FFF2-40B4-BE49-F238E27FC236}">
                <a16:creationId xmlns:a16="http://schemas.microsoft.com/office/drawing/2014/main" id="{C9FABED6-24F1-6843-9808-EF1E6F285A25}"/>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rgbClr val="62B5E5"/>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92A7C1A0-5E2F-BC47-B21A-FA699846A091}"/>
              </a:ext>
            </a:extLst>
          </p:cNvPr>
          <p:cNvPicPr>
            <a:picLocks noChangeAspect="1"/>
          </p:cNvPicPr>
          <p:nvPr userDrawn="1"/>
        </p:nvPicPr>
        <p:blipFill>
          <a:blip r:embed="rId2"/>
          <a:srcRect/>
          <a:stretch/>
        </p:blipFill>
        <p:spPr>
          <a:xfrm>
            <a:off x="280077" y="6301471"/>
            <a:ext cx="884236" cy="249529"/>
          </a:xfrm>
          <a:prstGeom prst="rect">
            <a:avLst/>
          </a:prstGeom>
        </p:spPr>
      </p:pic>
    </p:spTree>
    <p:extLst>
      <p:ext uri="{BB962C8B-B14F-4D97-AF65-F5344CB8AC3E}">
        <p14:creationId xmlns:p14="http://schemas.microsoft.com/office/powerpoint/2010/main" val="3716307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B_Kapitel">
    <p:bg>
      <p:bgPr>
        <a:solidFill>
          <a:srgbClr val="FFCCCC"/>
        </a:solidFill>
        <a:effectLst/>
      </p:bgPr>
    </p:bg>
    <p:spTree>
      <p:nvGrpSpPr>
        <p:cNvPr id="1" name=""/>
        <p:cNvGrpSpPr/>
        <p:nvPr/>
      </p:nvGrpSpPr>
      <p:grpSpPr>
        <a:xfrm>
          <a:off x="0" y="0"/>
          <a:ext cx="0" cy="0"/>
          <a:chOff x="0" y="0"/>
          <a:chExt cx="0" cy="0"/>
        </a:xfrm>
      </p:grpSpPr>
      <p:sp>
        <p:nvSpPr>
          <p:cNvPr id="7" name="Ellips 6">
            <a:extLst>
              <a:ext uri="{FF2B5EF4-FFF2-40B4-BE49-F238E27FC236}">
                <a16:creationId xmlns:a16="http://schemas.microsoft.com/office/drawing/2014/main" id="{0F7C91A3-21F4-5B48-A4EF-E8E72CC12EF1}"/>
              </a:ext>
            </a:extLst>
          </p:cNvPr>
          <p:cNvSpPr/>
          <p:nvPr userDrawn="1"/>
        </p:nvSpPr>
        <p:spPr>
          <a:xfrm>
            <a:off x="-1142738" y="-7726052"/>
            <a:ext cx="12699751" cy="13969726"/>
          </a:xfrm>
          <a:prstGeom prst="ellipse">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ubrik 1" descr="Rubrik">
            <a:extLst>
              <a:ext uri="{FF2B5EF4-FFF2-40B4-BE49-F238E27FC236}">
                <a16:creationId xmlns:a16="http://schemas.microsoft.com/office/drawing/2014/main" id="{AB53B765-53BE-D94B-9028-7AA7CDF839FF}"/>
              </a:ext>
            </a:extLst>
          </p:cNvPr>
          <p:cNvSpPr>
            <a:spLocks noGrp="1"/>
          </p:cNvSpPr>
          <p:nvPr>
            <p:ph type="ctrTitle" hasCustomPrompt="1"/>
          </p:nvPr>
        </p:nvSpPr>
        <p:spPr>
          <a:xfrm>
            <a:off x="1352073" y="1047261"/>
            <a:ext cx="6633687" cy="3326619"/>
          </a:xfrm>
        </p:spPr>
        <p:txBody>
          <a:bodyPr anchor="t">
            <a:normAutofit/>
          </a:bodyPr>
          <a:lstStyle>
            <a:lvl1pPr algn="l">
              <a:defRPr sz="4000">
                <a:solidFill>
                  <a:srgbClr val="FFCCCC"/>
                </a:solidFill>
              </a:defRPr>
            </a:lvl1pPr>
          </a:lstStyle>
          <a:p>
            <a:r>
              <a:rPr lang="sv-SE" dirty="0"/>
              <a:t>Klicka här för att ändra rubriksformat</a:t>
            </a:r>
          </a:p>
        </p:txBody>
      </p:sp>
      <p:sp>
        <p:nvSpPr>
          <p:cNvPr id="9" name="Platshållare för bildnummer 5">
            <a:extLst>
              <a:ext uri="{FF2B5EF4-FFF2-40B4-BE49-F238E27FC236}">
                <a16:creationId xmlns:a16="http://schemas.microsoft.com/office/drawing/2014/main" id="{9C37EF5B-50CB-BC4E-AAB9-692C5E2D851A}"/>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1" name="Platshållare för datum 3">
            <a:extLst>
              <a:ext uri="{FF2B5EF4-FFF2-40B4-BE49-F238E27FC236}">
                <a16:creationId xmlns:a16="http://schemas.microsoft.com/office/drawing/2014/main" id="{0FF6481A-B5CD-D84A-8114-FC23A18B74E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7700C53E-A7F6-4747-A7DB-3420818AAD60}"/>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4038575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_Kapitel">
    <p:bg>
      <p:bgPr>
        <a:solidFill>
          <a:srgbClr val="071D49"/>
        </a:solidFill>
        <a:effectLst/>
      </p:bgPr>
    </p:bg>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9BBBD290-0C80-9A4C-B358-C5AF2F7F08C3}"/>
              </a:ext>
            </a:extLst>
          </p:cNvPr>
          <p:cNvSpPr/>
          <p:nvPr userDrawn="1"/>
        </p:nvSpPr>
        <p:spPr>
          <a:xfrm>
            <a:off x="-1142738" y="-7726052"/>
            <a:ext cx="12699751" cy="13969726"/>
          </a:xfrm>
          <a:prstGeom prst="ellipse">
            <a:avLst/>
          </a:prstGeom>
          <a:solidFill>
            <a:srgbClr val="003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 descr="Rubrik">
            <a:extLst>
              <a:ext uri="{FF2B5EF4-FFF2-40B4-BE49-F238E27FC236}">
                <a16:creationId xmlns:a16="http://schemas.microsoft.com/office/drawing/2014/main" id="{C9D50ACA-F207-0840-B9C5-E1FBB6E7FF9B}"/>
              </a:ext>
            </a:extLst>
          </p:cNvPr>
          <p:cNvSpPr>
            <a:spLocks noGrp="1"/>
          </p:cNvSpPr>
          <p:nvPr>
            <p:ph type="ctrTitle" hasCustomPrompt="1"/>
          </p:nvPr>
        </p:nvSpPr>
        <p:spPr>
          <a:xfrm>
            <a:off x="1352073" y="1047261"/>
            <a:ext cx="6633687" cy="3326619"/>
          </a:xfrm>
        </p:spPr>
        <p:txBody>
          <a:bodyPr anchor="t">
            <a:normAutofit/>
          </a:bodyPr>
          <a:lstStyle>
            <a:lvl1pPr algn="l">
              <a:defRPr sz="4000">
                <a:solidFill>
                  <a:srgbClr val="071D49"/>
                </a:solidFill>
              </a:defRPr>
            </a:lvl1pPr>
          </a:lstStyle>
          <a:p>
            <a:r>
              <a:rPr lang="sv-SE" dirty="0"/>
              <a:t>Klicka här för att ändra rubriksformat</a:t>
            </a:r>
          </a:p>
        </p:txBody>
      </p:sp>
      <p:sp>
        <p:nvSpPr>
          <p:cNvPr id="13" name="Platshållare för bildnummer 5">
            <a:extLst>
              <a:ext uri="{FF2B5EF4-FFF2-40B4-BE49-F238E27FC236}">
                <a16:creationId xmlns:a16="http://schemas.microsoft.com/office/drawing/2014/main" id="{E03B2923-DE7C-9349-A57B-905C7C985E3E}"/>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03DA5"/>
                </a:solidFill>
                <a:latin typeface="Mark Pro" panose="020B0504020201010104" pitchFamily="34" charset="77"/>
              </a:defRPr>
            </a:lvl1pPr>
          </a:lstStyle>
          <a:p>
            <a:fld id="{C06F2504-6E75-7A49-8937-B7053D0B6CD8}" type="slidenum">
              <a:rPr lang="sv-SE" smtClean="0"/>
              <a:pPr/>
              <a:t>‹#›</a:t>
            </a:fld>
            <a:endParaRPr lang="sv-SE" dirty="0"/>
          </a:p>
        </p:txBody>
      </p:sp>
      <p:sp>
        <p:nvSpPr>
          <p:cNvPr id="14" name="Platshållare för datum 3">
            <a:extLst>
              <a:ext uri="{FF2B5EF4-FFF2-40B4-BE49-F238E27FC236}">
                <a16:creationId xmlns:a16="http://schemas.microsoft.com/office/drawing/2014/main" id="{086A6B78-3F8E-8F4E-956F-AFEF42634A1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rgbClr val="003DA5"/>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D46E4870-430F-8B4D-BAF5-4A254998B466}"/>
              </a:ext>
            </a:extLst>
          </p:cNvPr>
          <p:cNvPicPr>
            <a:picLocks noChangeAspect="1"/>
          </p:cNvPicPr>
          <p:nvPr userDrawn="1"/>
        </p:nvPicPr>
        <p:blipFill>
          <a:blip r:embed="rId2"/>
          <a:srcRect/>
          <a:stretch/>
        </p:blipFill>
        <p:spPr>
          <a:xfrm>
            <a:off x="280077" y="6301471"/>
            <a:ext cx="884236" cy="249529"/>
          </a:xfrm>
          <a:prstGeom prst="rect">
            <a:avLst/>
          </a:prstGeom>
        </p:spPr>
      </p:pic>
    </p:spTree>
    <p:extLst>
      <p:ext uri="{BB962C8B-B14F-4D97-AF65-F5344CB8AC3E}">
        <p14:creationId xmlns:p14="http://schemas.microsoft.com/office/powerpoint/2010/main" val="829252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_Kapitel">
    <p:bg>
      <p:bgPr>
        <a:solidFill>
          <a:srgbClr val="071D49"/>
        </a:solidFill>
        <a:effectLst/>
      </p:bgPr>
    </p:bg>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9BBBD290-0C80-9A4C-B358-C5AF2F7F08C3}"/>
              </a:ext>
            </a:extLst>
          </p:cNvPr>
          <p:cNvSpPr/>
          <p:nvPr userDrawn="1"/>
        </p:nvSpPr>
        <p:spPr>
          <a:xfrm>
            <a:off x="-1142738" y="-7726052"/>
            <a:ext cx="12699751" cy="13969726"/>
          </a:xfrm>
          <a:prstGeom prst="ellipse">
            <a:avLst/>
          </a:prstGeom>
          <a:solidFill>
            <a:srgbClr val="00AA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 descr="Rubrik">
            <a:extLst>
              <a:ext uri="{FF2B5EF4-FFF2-40B4-BE49-F238E27FC236}">
                <a16:creationId xmlns:a16="http://schemas.microsoft.com/office/drawing/2014/main" id="{C9D50ACA-F207-0840-B9C5-E1FBB6E7FF9B}"/>
              </a:ext>
            </a:extLst>
          </p:cNvPr>
          <p:cNvSpPr>
            <a:spLocks noGrp="1"/>
          </p:cNvSpPr>
          <p:nvPr>
            <p:ph type="ctrTitle" hasCustomPrompt="1"/>
          </p:nvPr>
        </p:nvSpPr>
        <p:spPr>
          <a:xfrm>
            <a:off x="1352073" y="1047261"/>
            <a:ext cx="6633687" cy="3326619"/>
          </a:xfrm>
        </p:spPr>
        <p:txBody>
          <a:bodyPr anchor="t">
            <a:normAutofit/>
          </a:bodyPr>
          <a:lstStyle>
            <a:lvl1pPr algn="l">
              <a:defRPr sz="4000">
                <a:solidFill>
                  <a:srgbClr val="071D49"/>
                </a:solidFill>
              </a:defRPr>
            </a:lvl1pPr>
          </a:lstStyle>
          <a:p>
            <a:r>
              <a:rPr lang="sv-SE" dirty="0"/>
              <a:t>Klicka här för att ändra rubriksformat</a:t>
            </a:r>
          </a:p>
        </p:txBody>
      </p:sp>
      <p:sp>
        <p:nvSpPr>
          <p:cNvPr id="13" name="Platshållare för bildnummer 5">
            <a:extLst>
              <a:ext uri="{FF2B5EF4-FFF2-40B4-BE49-F238E27FC236}">
                <a16:creationId xmlns:a16="http://schemas.microsoft.com/office/drawing/2014/main" id="{E03B2923-DE7C-9349-A57B-905C7C985E3E}"/>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0AA6C"/>
                </a:solidFill>
                <a:latin typeface="Mark Pro" panose="020B0504020201010104" pitchFamily="34" charset="77"/>
              </a:defRPr>
            </a:lvl1pPr>
          </a:lstStyle>
          <a:p>
            <a:fld id="{C06F2504-6E75-7A49-8937-B7053D0B6CD8}" type="slidenum">
              <a:rPr lang="sv-SE" smtClean="0"/>
              <a:pPr/>
              <a:t>‹#›</a:t>
            </a:fld>
            <a:endParaRPr lang="sv-SE" dirty="0"/>
          </a:p>
        </p:txBody>
      </p:sp>
      <p:sp>
        <p:nvSpPr>
          <p:cNvPr id="14" name="Platshållare för datum 3">
            <a:extLst>
              <a:ext uri="{FF2B5EF4-FFF2-40B4-BE49-F238E27FC236}">
                <a16:creationId xmlns:a16="http://schemas.microsoft.com/office/drawing/2014/main" id="{086A6B78-3F8E-8F4E-956F-AFEF42634A1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rgbClr val="00AA6C"/>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A09E9E51-B4E4-874A-90C6-A5B64350A4FE}"/>
              </a:ext>
            </a:extLst>
          </p:cNvPr>
          <p:cNvPicPr>
            <a:picLocks noChangeAspect="1"/>
          </p:cNvPicPr>
          <p:nvPr userDrawn="1"/>
        </p:nvPicPr>
        <p:blipFill>
          <a:blip r:embed="rId2"/>
          <a:srcRect/>
          <a:stretch/>
        </p:blipFill>
        <p:spPr>
          <a:xfrm>
            <a:off x="280077" y="6301471"/>
            <a:ext cx="884236" cy="249529"/>
          </a:xfrm>
          <a:prstGeom prst="rect">
            <a:avLst/>
          </a:prstGeom>
        </p:spPr>
      </p:pic>
    </p:spTree>
    <p:extLst>
      <p:ext uri="{BB962C8B-B14F-4D97-AF65-F5344CB8AC3E}">
        <p14:creationId xmlns:p14="http://schemas.microsoft.com/office/powerpoint/2010/main" val="4250766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E_Kapitel">
    <p:bg>
      <p:bgPr>
        <a:solidFill>
          <a:srgbClr val="CEB888"/>
        </a:solidFill>
        <a:effectLst/>
      </p:bgPr>
    </p:bg>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9BBBD290-0C80-9A4C-B358-C5AF2F7F08C3}"/>
              </a:ext>
            </a:extLst>
          </p:cNvPr>
          <p:cNvSpPr/>
          <p:nvPr userDrawn="1"/>
        </p:nvSpPr>
        <p:spPr>
          <a:xfrm>
            <a:off x="-1081778" y="-7482212"/>
            <a:ext cx="12699751" cy="13969726"/>
          </a:xfrm>
          <a:prstGeom prst="ellipse">
            <a:avLst/>
          </a:prstGeom>
          <a:solidFill>
            <a:srgbClr val="07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 descr="Rubrik">
            <a:extLst>
              <a:ext uri="{FF2B5EF4-FFF2-40B4-BE49-F238E27FC236}">
                <a16:creationId xmlns:a16="http://schemas.microsoft.com/office/drawing/2014/main" id="{C9D50ACA-F207-0840-B9C5-E1FBB6E7FF9B}"/>
              </a:ext>
            </a:extLst>
          </p:cNvPr>
          <p:cNvSpPr>
            <a:spLocks noGrp="1"/>
          </p:cNvSpPr>
          <p:nvPr>
            <p:ph type="ctrTitle" hasCustomPrompt="1"/>
          </p:nvPr>
        </p:nvSpPr>
        <p:spPr>
          <a:xfrm>
            <a:off x="1352073" y="1047261"/>
            <a:ext cx="6633687" cy="3326619"/>
          </a:xfrm>
        </p:spPr>
        <p:txBody>
          <a:bodyPr anchor="t">
            <a:normAutofit/>
          </a:bodyPr>
          <a:lstStyle>
            <a:lvl1pPr algn="l">
              <a:defRPr sz="4000">
                <a:solidFill>
                  <a:srgbClr val="CEB888"/>
                </a:solidFill>
              </a:defRPr>
            </a:lvl1pPr>
          </a:lstStyle>
          <a:p>
            <a:r>
              <a:rPr lang="sv-SE" dirty="0"/>
              <a:t>Klicka här för att ändra rubriksformat</a:t>
            </a:r>
          </a:p>
        </p:txBody>
      </p:sp>
      <p:sp>
        <p:nvSpPr>
          <p:cNvPr id="13" name="Platshållare för bildnummer 5">
            <a:extLst>
              <a:ext uri="{FF2B5EF4-FFF2-40B4-BE49-F238E27FC236}">
                <a16:creationId xmlns:a16="http://schemas.microsoft.com/office/drawing/2014/main" id="{E03B2923-DE7C-9349-A57B-905C7C985E3E}"/>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4" name="Platshållare för datum 3">
            <a:extLst>
              <a:ext uri="{FF2B5EF4-FFF2-40B4-BE49-F238E27FC236}">
                <a16:creationId xmlns:a16="http://schemas.microsoft.com/office/drawing/2014/main" id="{086A6B78-3F8E-8F4E-956F-AFEF42634A16}"/>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0DED683C-A15D-0E4E-B8C6-C98D2B5842C2}"/>
              </a:ext>
            </a:extLst>
          </p:cNvPr>
          <p:cNvPicPr>
            <a:picLocks noChangeAspect="1"/>
          </p:cNvPicPr>
          <p:nvPr userDrawn="1"/>
        </p:nvPicPr>
        <p:blipFill>
          <a:blip r:embed="rId2"/>
          <a:srcRect/>
          <a:stretch/>
        </p:blipFill>
        <p:spPr>
          <a:xfrm>
            <a:off x="280077" y="6301471"/>
            <a:ext cx="884237" cy="249529"/>
          </a:xfrm>
          <a:prstGeom prst="rect">
            <a:avLst/>
          </a:prstGeom>
        </p:spPr>
      </p:pic>
    </p:spTree>
    <p:extLst>
      <p:ext uri="{BB962C8B-B14F-4D97-AF65-F5344CB8AC3E}">
        <p14:creationId xmlns:p14="http://schemas.microsoft.com/office/powerpoint/2010/main" val="343045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B_Omslag_Text och 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Platshållare för datum 3">
            <a:extLst>
              <a:ext uri="{FF2B5EF4-FFF2-40B4-BE49-F238E27FC236}">
                <a16:creationId xmlns:a16="http://schemas.microsoft.com/office/drawing/2014/main" id="{A9A809CF-95A7-7841-94FA-FBB06D563C12}"/>
              </a:ext>
            </a:extLst>
          </p:cNvPr>
          <p:cNvSpPr>
            <a:spLocks noGrp="1"/>
          </p:cNvSpPr>
          <p:nvPr>
            <p:ph type="dt" sz="half" idx="10"/>
          </p:nvPr>
        </p:nvSpPr>
        <p:spPr>
          <a:xfrm>
            <a:off x="1352073" y="6245228"/>
            <a:ext cx="2743200" cy="365125"/>
          </a:xfrm>
        </p:spPr>
        <p:txBody>
          <a:bodyPr anchor="b"/>
          <a:lstStyle>
            <a:lvl1pPr>
              <a:defRPr sz="1000">
                <a:solidFill>
                  <a:schemeClr val="bg1"/>
                </a:solidFill>
                <a:latin typeface="Mark Pro" panose="020B0504020201010104" pitchFamily="34" charset="77"/>
              </a:defRPr>
            </a:lvl1pPr>
          </a:lstStyle>
          <a:p>
            <a:fld id="{D94D89D2-24F7-BF47-886B-F692C4CCE3DA}" type="datetime4">
              <a:rPr lang="sv-SE" smtClean="0"/>
              <a:pPr/>
              <a:t>5 mars 2023</a:t>
            </a:fld>
            <a:endParaRPr lang="sv-SE" dirty="0"/>
          </a:p>
        </p:txBody>
      </p:sp>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2057401"/>
            <a:ext cx="6054725" cy="2554252"/>
          </a:xfrm>
        </p:spPr>
        <p:txBody>
          <a:bodyPr anchor="ctr">
            <a:normAutofit/>
          </a:bodyPr>
          <a:lstStyle>
            <a:lvl1pPr algn="l">
              <a:defRPr sz="4000">
                <a:solidFill>
                  <a:schemeClr val="bg1"/>
                </a:solidFill>
              </a:defRPr>
            </a:lvl1pPr>
          </a:lstStyle>
          <a:p>
            <a:r>
              <a:rPr lang="sv-SE" dirty="0"/>
              <a:t>Klicka här för att ändra rubrikformat</a:t>
            </a:r>
          </a:p>
        </p:txBody>
      </p:sp>
      <p:sp>
        <p:nvSpPr>
          <p:cNvPr id="8" name="Platshållare för text 7" descr="Namn Efternamn&#10;Titel">
            <a:extLst>
              <a:ext uri="{FF2B5EF4-FFF2-40B4-BE49-F238E27FC236}">
                <a16:creationId xmlns:a16="http://schemas.microsoft.com/office/drawing/2014/main" id="{A69471DD-B640-8A40-A727-6CB5A18B0EA2}"/>
              </a:ext>
              <a:ext uri="{C183D7F6-B498-43B3-948B-1728B52AA6E4}">
                <adec:decorative xmlns:adec="http://schemas.microsoft.com/office/drawing/2017/decorative" val="0"/>
              </a:ext>
            </a:extLst>
          </p:cNvPr>
          <p:cNvSpPr>
            <a:spLocks noGrp="1"/>
          </p:cNvSpPr>
          <p:nvPr>
            <p:ph type="body" sz="quarter" idx="11" hasCustomPrompt="1"/>
          </p:nvPr>
        </p:nvSpPr>
        <p:spPr>
          <a:xfrm>
            <a:off x="1352073" y="4611653"/>
            <a:ext cx="6054725" cy="1293847"/>
          </a:xfrm>
        </p:spPr>
        <p:txBody>
          <a:bodyPr wrap="square" anchor="b" anchorCtr="0">
            <a:noAutofit/>
          </a:bodyPr>
          <a:lstStyle>
            <a:lvl1pPr>
              <a:lnSpc>
                <a:spcPct val="100000"/>
              </a:lnSpc>
              <a:spcBef>
                <a:spcPts val="0"/>
              </a:spcBef>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Namn Efternamn</a:t>
            </a:r>
          </a:p>
          <a:p>
            <a:pPr lvl="0"/>
            <a:r>
              <a:rPr lang="sv-SE" dirty="0"/>
              <a:t>Titel</a:t>
            </a:r>
          </a:p>
        </p:txBody>
      </p:sp>
      <p:pic>
        <p:nvPicPr>
          <p:cNvPr id="18" name="Bildobjekt 17">
            <a:extLst>
              <a:ext uri="{FF2B5EF4-FFF2-40B4-BE49-F238E27FC236}">
                <a16:creationId xmlns:a16="http://schemas.microsoft.com/office/drawing/2014/main" id="{B67BCE79-EE81-3142-B5EB-B3EE1E7ED865}"/>
              </a:ext>
            </a:extLst>
          </p:cNvPr>
          <p:cNvPicPr>
            <a:picLocks noChangeAspect="1"/>
          </p:cNvPicPr>
          <p:nvPr userDrawn="1"/>
        </p:nvPicPr>
        <p:blipFill>
          <a:blip r:embed="rId3"/>
          <a:stretch>
            <a:fillRect/>
          </a:stretch>
        </p:blipFill>
        <p:spPr>
          <a:xfrm>
            <a:off x="10473137" y="6153748"/>
            <a:ext cx="1377950" cy="387350"/>
          </a:xfrm>
          <a:prstGeom prst="rect">
            <a:avLst/>
          </a:prstGeom>
        </p:spPr>
      </p:pic>
      <p:pic>
        <p:nvPicPr>
          <p:cNvPr id="7" name="Bildobjekt 6">
            <a:extLst>
              <a:ext uri="{FF2B5EF4-FFF2-40B4-BE49-F238E27FC236}">
                <a16:creationId xmlns:a16="http://schemas.microsoft.com/office/drawing/2014/main" id="{999852A8-42FB-FA48-8829-F435023479EC}"/>
              </a:ext>
            </a:extLst>
          </p:cNvPr>
          <p:cNvPicPr>
            <a:picLocks noChangeAspect="1"/>
          </p:cNvPicPr>
          <p:nvPr userDrawn="1"/>
        </p:nvPicPr>
        <p:blipFill>
          <a:blip r:embed="rId4"/>
          <a:srcRect/>
          <a:stretch/>
        </p:blipFill>
        <p:spPr>
          <a:xfrm>
            <a:off x="10475801" y="249201"/>
            <a:ext cx="1372622" cy="387350"/>
          </a:xfrm>
          <a:prstGeom prst="rect">
            <a:avLst/>
          </a:prstGeom>
        </p:spPr>
      </p:pic>
    </p:spTree>
    <p:extLst>
      <p:ext uri="{BB962C8B-B14F-4D97-AF65-F5344CB8AC3E}">
        <p14:creationId xmlns:p14="http://schemas.microsoft.com/office/powerpoint/2010/main" val="42517084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genda_SBCBlue_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10" name="Platshållare för text 34">
            <a:extLst>
              <a:ext uri="{FF2B5EF4-FFF2-40B4-BE49-F238E27FC236}">
                <a16:creationId xmlns:a16="http://schemas.microsoft.com/office/drawing/2014/main" id="{9D64FDC4-48B1-6C45-B143-F484CBD0D5AB}"/>
              </a:ext>
            </a:extLst>
          </p:cNvPr>
          <p:cNvSpPr>
            <a:spLocks noGrp="1"/>
          </p:cNvSpPr>
          <p:nvPr>
            <p:ph type="body" sz="quarter" idx="12" hasCustomPrompt="1"/>
          </p:nvPr>
        </p:nvSpPr>
        <p:spPr>
          <a:xfrm>
            <a:off x="1352074" y="2225040"/>
            <a:ext cx="4264502" cy="3764598"/>
          </a:xfrm>
        </p:spPr>
        <p:txBody>
          <a:bodyPr/>
          <a:lstStyle>
            <a:lvl1pPr>
              <a:buClr>
                <a:srgbClr val="62B5E5"/>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5" name="Platshållare för datum 3">
            <a:extLst>
              <a:ext uri="{FF2B5EF4-FFF2-40B4-BE49-F238E27FC236}">
                <a16:creationId xmlns:a16="http://schemas.microsoft.com/office/drawing/2014/main" id="{31B80388-F9FA-C545-A4E2-56FA0780BDAA}"/>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3E8A8F80-64B3-E342-AD7E-4C7C6C273903}"/>
              </a:ext>
            </a:extLst>
          </p:cNvPr>
          <p:cNvPicPr>
            <a:picLocks noChangeAspect="1"/>
          </p:cNvPicPr>
          <p:nvPr userDrawn="1"/>
        </p:nvPicPr>
        <p:blipFill>
          <a:blip r:embed="rId3"/>
          <a:srcRect/>
          <a:stretch/>
        </p:blipFill>
        <p:spPr>
          <a:xfrm>
            <a:off x="280077" y="6301471"/>
            <a:ext cx="884236" cy="249529"/>
          </a:xfrm>
          <a:prstGeom prst="rect">
            <a:avLst/>
          </a:prstGeom>
        </p:spPr>
      </p:pic>
    </p:spTree>
    <p:extLst>
      <p:ext uri="{BB962C8B-B14F-4D97-AF65-F5344CB8AC3E}">
        <p14:creationId xmlns:p14="http://schemas.microsoft.com/office/powerpoint/2010/main" val="22919512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genda_SBCBlue_Sky_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10" name="Platshållare för text 34">
            <a:extLst>
              <a:ext uri="{FF2B5EF4-FFF2-40B4-BE49-F238E27FC236}">
                <a16:creationId xmlns:a16="http://schemas.microsoft.com/office/drawing/2014/main" id="{9D64FDC4-48B1-6C45-B143-F484CBD0D5AB}"/>
              </a:ext>
            </a:extLst>
          </p:cNvPr>
          <p:cNvSpPr>
            <a:spLocks noGrp="1"/>
          </p:cNvSpPr>
          <p:nvPr>
            <p:ph type="body" sz="quarter" idx="12" hasCustomPrompt="1"/>
          </p:nvPr>
        </p:nvSpPr>
        <p:spPr>
          <a:xfrm>
            <a:off x="1352074" y="2225040"/>
            <a:ext cx="4264502" cy="3764598"/>
          </a:xfrm>
        </p:spPr>
        <p:txBody>
          <a:bodyPr/>
          <a:lstStyle>
            <a:lvl1pPr>
              <a:buClr>
                <a:schemeClr val="accent1"/>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5" name="Platshållare för datum 3">
            <a:extLst>
              <a:ext uri="{FF2B5EF4-FFF2-40B4-BE49-F238E27FC236}">
                <a16:creationId xmlns:a16="http://schemas.microsoft.com/office/drawing/2014/main" id="{31B80388-F9FA-C545-A4E2-56FA0780BDAA}"/>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9950002C-2CF4-2549-9134-81F555A3AB70}"/>
              </a:ext>
            </a:extLst>
          </p:cNvPr>
          <p:cNvPicPr>
            <a:picLocks noChangeAspect="1"/>
          </p:cNvPicPr>
          <p:nvPr userDrawn="1"/>
        </p:nvPicPr>
        <p:blipFill>
          <a:blip r:embed="rId3"/>
          <a:srcRect/>
          <a:stretch/>
        </p:blipFill>
        <p:spPr>
          <a:xfrm>
            <a:off x="280077" y="6301471"/>
            <a:ext cx="884236" cy="249529"/>
          </a:xfrm>
          <a:prstGeom prst="rect">
            <a:avLst/>
          </a:prstGeom>
        </p:spPr>
      </p:pic>
    </p:spTree>
    <p:extLst>
      <p:ext uri="{BB962C8B-B14F-4D97-AF65-F5344CB8AC3E}">
        <p14:creationId xmlns:p14="http://schemas.microsoft.com/office/powerpoint/2010/main" val="276355438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Agenda_SBCBlue_Sky_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10" name="Platshållare för text 34">
            <a:extLst>
              <a:ext uri="{FF2B5EF4-FFF2-40B4-BE49-F238E27FC236}">
                <a16:creationId xmlns:a16="http://schemas.microsoft.com/office/drawing/2014/main" id="{9D64FDC4-48B1-6C45-B143-F484CBD0D5AB}"/>
              </a:ext>
            </a:extLst>
          </p:cNvPr>
          <p:cNvSpPr>
            <a:spLocks noGrp="1"/>
          </p:cNvSpPr>
          <p:nvPr>
            <p:ph type="body" sz="quarter" idx="12" hasCustomPrompt="1"/>
          </p:nvPr>
        </p:nvSpPr>
        <p:spPr>
          <a:xfrm>
            <a:off x="1352074" y="2225040"/>
            <a:ext cx="4264502" cy="3764598"/>
          </a:xfrm>
        </p:spPr>
        <p:txBody>
          <a:bodyPr/>
          <a:lstStyle>
            <a:lvl1pPr>
              <a:buClr>
                <a:schemeClr val="bg1">
                  <a:lumMod val="50000"/>
                </a:schemeClr>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5" name="Platshållare för datum 3">
            <a:extLst>
              <a:ext uri="{FF2B5EF4-FFF2-40B4-BE49-F238E27FC236}">
                <a16:creationId xmlns:a16="http://schemas.microsoft.com/office/drawing/2014/main" id="{31B80388-F9FA-C545-A4E2-56FA0780BDAA}"/>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67809C60-EDA9-4340-ADC3-7D94B86D6042}"/>
              </a:ext>
            </a:extLst>
          </p:cNvPr>
          <p:cNvPicPr>
            <a:picLocks noChangeAspect="1"/>
          </p:cNvPicPr>
          <p:nvPr userDrawn="1"/>
        </p:nvPicPr>
        <p:blipFill>
          <a:blip r:embed="rId3"/>
          <a:srcRect/>
          <a:stretch/>
        </p:blipFill>
        <p:spPr>
          <a:xfrm>
            <a:off x="280077" y="6301471"/>
            <a:ext cx="884236" cy="249529"/>
          </a:xfrm>
          <a:prstGeom prst="rect">
            <a:avLst/>
          </a:prstGeom>
        </p:spPr>
      </p:pic>
    </p:spTree>
    <p:extLst>
      <p:ext uri="{BB962C8B-B14F-4D97-AF65-F5344CB8AC3E}">
        <p14:creationId xmlns:p14="http://schemas.microsoft.com/office/powerpoint/2010/main" val="41984851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genda_SBCBlue_Sky_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10" name="Platshållare för text 34">
            <a:extLst>
              <a:ext uri="{FF2B5EF4-FFF2-40B4-BE49-F238E27FC236}">
                <a16:creationId xmlns:a16="http://schemas.microsoft.com/office/drawing/2014/main" id="{9D64FDC4-48B1-6C45-B143-F484CBD0D5AB}"/>
              </a:ext>
            </a:extLst>
          </p:cNvPr>
          <p:cNvSpPr>
            <a:spLocks noGrp="1"/>
          </p:cNvSpPr>
          <p:nvPr>
            <p:ph type="body" sz="quarter" idx="12" hasCustomPrompt="1"/>
          </p:nvPr>
        </p:nvSpPr>
        <p:spPr>
          <a:xfrm>
            <a:off x="1352074" y="2225040"/>
            <a:ext cx="4264502" cy="3764598"/>
          </a:xfrm>
        </p:spPr>
        <p:txBody>
          <a:bodyPr/>
          <a:lstStyle>
            <a:lvl1pPr>
              <a:buClr>
                <a:schemeClr val="accent2"/>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5" name="Platshållare för datum 3">
            <a:extLst>
              <a:ext uri="{FF2B5EF4-FFF2-40B4-BE49-F238E27FC236}">
                <a16:creationId xmlns:a16="http://schemas.microsoft.com/office/drawing/2014/main" id="{31B80388-F9FA-C545-A4E2-56FA0780BDAA}"/>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43A30509-DAFC-DC43-8D42-16EA651A14DE}"/>
              </a:ext>
            </a:extLst>
          </p:cNvPr>
          <p:cNvPicPr>
            <a:picLocks noChangeAspect="1"/>
          </p:cNvPicPr>
          <p:nvPr userDrawn="1"/>
        </p:nvPicPr>
        <p:blipFill>
          <a:blip r:embed="rId3"/>
          <a:srcRect/>
          <a:stretch/>
        </p:blipFill>
        <p:spPr>
          <a:xfrm>
            <a:off x="280077" y="6301471"/>
            <a:ext cx="884236" cy="249529"/>
          </a:xfrm>
          <a:prstGeom prst="rect">
            <a:avLst/>
          </a:prstGeom>
        </p:spPr>
      </p:pic>
    </p:spTree>
    <p:extLst>
      <p:ext uri="{BB962C8B-B14F-4D97-AF65-F5344CB8AC3E}">
        <p14:creationId xmlns:p14="http://schemas.microsoft.com/office/powerpoint/2010/main" val="204454052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genda_SBCBlue_Sky_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ubrik 1" descr="Rubrik">
            <a:extLst>
              <a:ext uri="{FF2B5EF4-FFF2-40B4-BE49-F238E27FC236}">
                <a16:creationId xmlns:a16="http://schemas.microsoft.com/office/drawing/2014/main" id="{D049B9DB-9DDA-2742-B8FB-735E35D4EB52}"/>
              </a:ext>
            </a:extLst>
          </p:cNvPr>
          <p:cNvSpPr>
            <a:spLocks noGrp="1"/>
          </p:cNvSpPr>
          <p:nvPr>
            <p:ph type="ctrTitle" hasCustomPrompt="1"/>
          </p:nvPr>
        </p:nvSpPr>
        <p:spPr>
          <a:xfrm>
            <a:off x="1352073" y="1047261"/>
            <a:ext cx="4264503" cy="1177779"/>
          </a:xfrm>
        </p:spPr>
        <p:txBody>
          <a:bodyPr anchor="t">
            <a:normAutofit/>
          </a:bodyPr>
          <a:lstStyle>
            <a:lvl1pPr algn="l">
              <a:defRPr sz="4000">
                <a:solidFill>
                  <a:schemeClr val="bg1"/>
                </a:solidFill>
              </a:defRPr>
            </a:lvl1pPr>
          </a:lstStyle>
          <a:p>
            <a:r>
              <a:rPr lang="sv-SE" dirty="0"/>
              <a:t>Agenda</a:t>
            </a:r>
          </a:p>
        </p:txBody>
      </p:sp>
      <p:sp>
        <p:nvSpPr>
          <p:cNvPr id="10" name="Platshållare för text 34">
            <a:extLst>
              <a:ext uri="{FF2B5EF4-FFF2-40B4-BE49-F238E27FC236}">
                <a16:creationId xmlns:a16="http://schemas.microsoft.com/office/drawing/2014/main" id="{9D64FDC4-48B1-6C45-B143-F484CBD0D5AB}"/>
              </a:ext>
            </a:extLst>
          </p:cNvPr>
          <p:cNvSpPr>
            <a:spLocks noGrp="1"/>
          </p:cNvSpPr>
          <p:nvPr>
            <p:ph type="body" sz="quarter" idx="12" hasCustomPrompt="1"/>
          </p:nvPr>
        </p:nvSpPr>
        <p:spPr>
          <a:xfrm>
            <a:off x="1352074" y="2225040"/>
            <a:ext cx="4264502" cy="3764598"/>
          </a:xfrm>
        </p:spPr>
        <p:txBody>
          <a:bodyPr/>
          <a:lstStyle>
            <a:lvl1pPr>
              <a:buClr>
                <a:schemeClr val="accent6"/>
              </a:buClr>
              <a:defRPr sz="2000">
                <a:solidFill>
                  <a:schemeClr val="bg1"/>
                </a:solidFill>
              </a:defRPr>
            </a:lvl1pPr>
            <a:lvl2pPr>
              <a:buClr>
                <a:srgbClr val="62B5E5"/>
              </a:buClr>
              <a:defRPr sz="2000">
                <a:solidFill>
                  <a:schemeClr val="bg1"/>
                </a:solidFill>
              </a:defRPr>
            </a:lvl2pPr>
            <a:lvl3pPr>
              <a:buClr>
                <a:srgbClr val="62B5E5"/>
              </a:buClr>
              <a:defRPr sz="2000">
                <a:solidFill>
                  <a:schemeClr val="bg1"/>
                </a:solidFill>
              </a:defRPr>
            </a:lvl3pPr>
            <a:lvl4pPr>
              <a:buClr>
                <a:srgbClr val="62B5E5"/>
              </a:buClr>
              <a:defRPr sz="2000">
                <a:solidFill>
                  <a:schemeClr val="bg1"/>
                </a:solidFill>
              </a:defRPr>
            </a:lvl4pPr>
            <a:lvl5pPr>
              <a:buClr>
                <a:srgbClr val="62B5E5"/>
              </a:buClr>
              <a:defRPr sz="2000">
                <a:solidFill>
                  <a:schemeClr val="bg1"/>
                </a:solidFill>
              </a:defRPr>
            </a:lvl5pPr>
          </a:lstStyle>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r>
              <a:rPr lang="sv-SE" dirty="0"/>
              <a:t>Innehåll</a:t>
            </a:r>
          </a:p>
          <a:p>
            <a:pPr lvl="0"/>
            <a:endParaRPr lang="sv-SE" dirty="0"/>
          </a:p>
        </p:txBody>
      </p:sp>
      <p:sp>
        <p:nvSpPr>
          <p:cNvPr id="14" name="Platshållare för bildnummer 5">
            <a:extLst>
              <a:ext uri="{FF2B5EF4-FFF2-40B4-BE49-F238E27FC236}">
                <a16:creationId xmlns:a16="http://schemas.microsoft.com/office/drawing/2014/main" id="{14269493-F137-DF42-B4F6-8D6F080CE537}"/>
              </a:ext>
            </a:extLst>
          </p:cNvPr>
          <p:cNvSpPr>
            <a:spLocks noGrp="1"/>
          </p:cNvSpPr>
          <p:nvPr>
            <p:ph type="sldNum" sz="quarter" idx="4"/>
          </p:nvPr>
        </p:nvSpPr>
        <p:spPr>
          <a:xfrm>
            <a:off x="9214945" y="6243674"/>
            <a:ext cx="2743200" cy="365125"/>
          </a:xfrm>
          <a:prstGeom prst="rect">
            <a:avLst/>
          </a:prstGeom>
        </p:spPr>
        <p:txBody>
          <a:bodyPr vert="horz" lIns="91440" tIns="45720" rIns="91440" bIns="45720" rtlCol="0" anchor="b"/>
          <a:lstStyle>
            <a:lvl1pPr algn="r">
              <a:defRPr sz="2000">
                <a:solidFill>
                  <a:srgbClr val="071D49"/>
                </a:solidFill>
                <a:latin typeface="Mark Pro" panose="020B0504020201010104" pitchFamily="34" charset="77"/>
              </a:defRPr>
            </a:lvl1pPr>
          </a:lstStyle>
          <a:p>
            <a:fld id="{C06F2504-6E75-7A49-8937-B7053D0B6CD8}" type="slidenum">
              <a:rPr lang="sv-SE" smtClean="0"/>
              <a:pPr/>
              <a:t>‹#›</a:t>
            </a:fld>
            <a:endParaRPr lang="sv-SE" dirty="0"/>
          </a:p>
        </p:txBody>
      </p:sp>
      <p:sp>
        <p:nvSpPr>
          <p:cNvPr id="15" name="Platshållare för datum 3">
            <a:extLst>
              <a:ext uri="{FF2B5EF4-FFF2-40B4-BE49-F238E27FC236}">
                <a16:creationId xmlns:a16="http://schemas.microsoft.com/office/drawing/2014/main" id="{31B80388-F9FA-C545-A4E2-56FA0780BDAA}"/>
              </a:ext>
            </a:extLst>
          </p:cNvPr>
          <p:cNvSpPr txBox="1">
            <a:spLocks/>
          </p:cNvSpPr>
          <p:nvPr userDrawn="1"/>
        </p:nvSpPr>
        <p:spPr>
          <a:xfrm>
            <a:off x="1352073" y="6243675"/>
            <a:ext cx="2743200" cy="365125"/>
          </a:xfrm>
          <a:prstGeom prst="rect">
            <a:avLst/>
          </a:prstGeom>
        </p:spPr>
        <p:txBody>
          <a:bodyPr vert="horz" lIns="91440" tIns="45720" rIns="91440" bIns="45720" rtlCol="0" anchor="b"/>
          <a:lstStyle>
            <a:defPPr>
              <a:defRPr lang="sv-SE"/>
            </a:defPPr>
            <a:lvl1pPr marL="0" algn="l" defTabSz="914400" rtl="0" eaLnBrk="1" latinLnBrk="0" hangingPunct="1">
              <a:defRPr sz="1000" kern="1200">
                <a:solidFill>
                  <a:srgbClr val="071D4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solidFill>
                  <a:schemeClr val="bg1"/>
                </a:solidFill>
                <a:latin typeface="Mark Pro" panose="020B0504020201010104" pitchFamily="34" charset="77"/>
              </a:rPr>
              <a:t>Mycket mer än fastighetsförvaltning</a:t>
            </a:r>
          </a:p>
        </p:txBody>
      </p:sp>
      <p:pic>
        <p:nvPicPr>
          <p:cNvPr id="6" name="Bildobjekt 5">
            <a:extLst>
              <a:ext uri="{FF2B5EF4-FFF2-40B4-BE49-F238E27FC236}">
                <a16:creationId xmlns:a16="http://schemas.microsoft.com/office/drawing/2014/main" id="{838B5AA5-876A-6341-832F-54245836AEC1}"/>
              </a:ext>
            </a:extLst>
          </p:cNvPr>
          <p:cNvPicPr>
            <a:picLocks noChangeAspect="1"/>
          </p:cNvPicPr>
          <p:nvPr userDrawn="1"/>
        </p:nvPicPr>
        <p:blipFill>
          <a:blip r:embed="rId3"/>
          <a:srcRect/>
          <a:stretch/>
        </p:blipFill>
        <p:spPr>
          <a:xfrm>
            <a:off x="280077" y="6301471"/>
            <a:ext cx="884236" cy="249529"/>
          </a:xfrm>
          <a:prstGeom prst="rect">
            <a:avLst/>
          </a:prstGeom>
        </p:spPr>
      </p:pic>
    </p:spTree>
    <p:extLst>
      <p:ext uri="{BB962C8B-B14F-4D97-AF65-F5344CB8AC3E}">
        <p14:creationId xmlns:p14="http://schemas.microsoft.com/office/powerpoint/2010/main" val="32589590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501EFC-15B0-6A43-8EDF-F45169E56F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2F0130-D79E-8D47-8139-885B1DCA8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C0AF30A6-3F6C-4346-9FAA-FEABAB52B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0B857-630F-9343-900B-2FA246883F63}" type="datetime4">
              <a:rPr lang="sv-SE" smtClean="0"/>
              <a:t>5 mars 2023</a:t>
            </a:fld>
            <a:endParaRPr lang="sv-SE" dirty="0"/>
          </a:p>
        </p:txBody>
      </p:sp>
    </p:spTree>
    <p:extLst>
      <p:ext uri="{BB962C8B-B14F-4D97-AF65-F5344CB8AC3E}">
        <p14:creationId xmlns:p14="http://schemas.microsoft.com/office/powerpoint/2010/main" val="4177380857"/>
      </p:ext>
    </p:extLst>
  </p:cSld>
  <p:clrMap bg1="lt1" tx1="dk1" bg2="lt2" tx2="dk2" accent1="accent1" accent2="accent2" accent3="accent3" accent4="accent4" accent5="accent5" accent6="accent6" hlink="hlink" folHlink="folHlink"/>
  <p:sldLayoutIdLst>
    <p:sldLayoutId id="2147483697" r:id="rId1"/>
    <p:sldLayoutId id="2147483695" r:id="rId2"/>
    <p:sldLayoutId id="2147483689" r:id="rId3"/>
    <p:sldLayoutId id="2147483710" r:id="rId4"/>
    <p:sldLayoutId id="2147483712" r:id="rId5"/>
    <p:sldLayoutId id="2147483714" r:id="rId6"/>
    <p:sldLayoutId id="2147483696" r:id="rId7"/>
    <p:sldLayoutId id="2147483716" r:id="rId8"/>
    <p:sldLayoutId id="2147483717" r:id="rId9"/>
    <p:sldLayoutId id="2147483718" r:id="rId10"/>
    <p:sldLayoutId id="2147483719" r:id="rId11"/>
    <p:sldLayoutId id="2147483711" r:id="rId12"/>
    <p:sldLayoutId id="2147483649" r:id="rId13"/>
    <p:sldLayoutId id="2147483705" r:id="rId14"/>
    <p:sldLayoutId id="2147483690" r:id="rId15"/>
    <p:sldLayoutId id="2147483691" r:id="rId16"/>
    <p:sldLayoutId id="2147483692" r:id="rId17"/>
    <p:sldLayoutId id="2147483706" r:id="rId18"/>
    <p:sldLayoutId id="2147483693" r:id="rId19"/>
    <p:sldLayoutId id="2147483694" r:id="rId20"/>
    <p:sldLayoutId id="2147483702" r:id="rId21"/>
    <p:sldLayoutId id="2147483701" r:id="rId22"/>
    <p:sldLayoutId id="2147483698" r:id="rId23"/>
    <p:sldLayoutId id="2147483713" r:id="rId24"/>
    <p:sldLayoutId id="2147483699" r:id="rId25"/>
    <p:sldLayoutId id="2147483707" r:id="rId26"/>
    <p:sldLayoutId id="2147483700" r:id="rId27"/>
    <p:sldLayoutId id="2147483715" r:id="rId28"/>
    <p:sldLayoutId id="2147483704" r:id="rId29"/>
    <p:sldLayoutId id="2147483663" r:id="rId30"/>
    <p:sldLayoutId id="2147483677" r:id="rId31"/>
    <p:sldLayoutId id="2147483666" r:id="rId32"/>
    <p:sldLayoutId id="2147483703" r:id="rId33"/>
    <p:sldLayoutId id="2147483708" r:id="rId34"/>
  </p:sldLayoutIdLst>
  <p:hf hdr="0" ftr="0"/>
  <p:txStyles>
    <p:titleStyle>
      <a:lvl1pPr algn="l" defTabSz="914400" rtl="0" eaLnBrk="1" latinLnBrk="0" hangingPunct="1">
        <a:lnSpc>
          <a:spcPct val="90000"/>
        </a:lnSpc>
        <a:spcBef>
          <a:spcPct val="0"/>
        </a:spcBef>
        <a:buNone/>
        <a:defRPr sz="4400" b="0" i="0" kern="1200">
          <a:solidFill>
            <a:schemeClr val="tx1"/>
          </a:solidFill>
          <a:latin typeface="Mark Pro Medium" panose="020B05040202010101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rk Pro Book" panose="020B05040202010101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rk Pro Book" panose="020B05040202010101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rk Pro Book" panose="020B05040202010101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k Pro Book" panose="020B05040202010101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k Pro Book" panose="020B05040202010101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EAFA41A-B2A4-7D2B-E5A2-A9B0C27EA0C9}"/>
              </a:ext>
            </a:extLst>
          </p:cNvPr>
          <p:cNvSpPr>
            <a:spLocks noGrp="1"/>
          </p:cNvSpPr>
          <p:nvPr>
            <p:ph type="sldNum" sz="quarter" idx="4"/>
          </p:nvPr>
        </p:nvSpPr>
        <p:spPr/>
        <p:txBody>
          <a:bodyPr/>
          <a:lstStyle/>
          <a:p>
            <a:fld id="{C06F2504-6E75-7A49-8937-B7053D0B6CD8}" type="slidenum">
              <a:rPr lang="sv-SE" smtClean="0"/>
              <a:pPr/>
              <a:t>1</a:t>
            </a:fld>
            <a:endParaRPr lang="sv-SE" dirty="0"/>
          </a:p>
        </p:txBody>
      </p:sp>
      <p:sp>
        <p:nvSpPr>
          <p:cNvPr id="7" name="Rubrik 3">
            <a:extLst>
              <a:ext uri="{FF2B5EF4-FFF2-40B4-BE49-F238E27FC236}">
                <a16:creationId xmlns:a16="http://schemas.microsoft.com/office/drawing/2014/main" id="{5DFB2F70-F1D6-BC20-F324-9378C6370AC2}"/>
              </a:ext>
            </a:extLst>
          </p:cNvPr>
          <p:cNvSpPr>
            <a:spLocks noGrp="1"/>
          </p:cNvSpPr>
          <p:nvPr>
            <p:ph type="ctrTitle"/>
          </p:nvPr>
        </p:nvSpPr>
        <p:spPr>
          <a:xfrm>
            <a:off x="1482242" y="2504093"/>
            <a:ext cx="8613730" cy="2554252"/>
          </a:xfrm>
        </p:spPr>
        <p:txBody>
          <a:bodyPr/>
          <a:lstStyle/>
          <a:p>
            <a:r>
              <a:rPr lang="sv-SE" dirty="0">
                <a:solidFill>
                  <a:schemeClr val="accent1"/>
                </a:solidFill>
              </a:rPr>
              <a:t>Tryggare</a:t>
            </a:r>
            <a:r>
              <a:rPr lang="sv-SE" dirty="0"/>
              <a:t> </a:t>
            </a:r>
            <a:br>
              <a:rPr lang="sv-SE" dirty="0"/>
            </a:br>
            <a:r>
              <a:rPr lang="sv-SE" dirty="0"/>
              <a:t>Bostadsrätt  </a:t>
            </a:r>
            <a:br>
              <a:rPr lang="sv-SE" dirty="0"/>
            </a:br>
            <a:r>
              <a:rPr lang="sv-SE" sz="1800" dirty="0"/>
              <a:t>Proposition 2021/2022:171</a:t>
            </a:r>
            <a:br>
              <a:rPr lang="sv-SE" sz="1800" dirty="0"/>
            </a:br>
            <a:endParaRPr lang="sv-SE" sz="1800" dirty="0"/>
          </a:p>
        </p:txBody>
      </p:sp>
      <p:pic>
        <p:nvPicPr>
          <p:cNvPr id="10" name="Bildobjekt 9">
            <a:extLst>
              <a:ext uri="{FF2B5EF4-FFF2-40B4-BE49-F238E27FC236}">
                <a16:creationId xmlns:a16="http://schemas.microsoft.com/office/drawing/2014/main" id="{A690CF85-0801-38EF-2048-99EDB44E52A8}"/>
              </a:ext>
            </a:extLst>
          </p:cNvPr>
          <p:cNvPicPr>
            <a:picLocks noChangeAspect="1"/>
          </p:cNvPicPr>
          <p:nvPr/>
        </p:nvPicPr>
        <p:blipFill>
          <a:blip r:embed="rId3"/>
          <a:stretch>
            <a:fillRect/>
          </a:stretch>
        </p:blipFill>
        <p:spPr>
          <a:xfrm>
            <a:off x="3902811" y="-1679049"/>
            <a:ext cx="11734353" cy="10382329"/>
          </a:xfrm>
          <a:prstGeom prst="rect">
            <a:avLst/>
          </a:prstGeom>
        </p:spPr>
      </p:pic>
    </p:spTree>
    <p:extLst>
      <p:ext uri="{BB962C8B-B14F-4D97-AF65-F5344CB8AC3E}">
        <p14:creationId xmlns:p14="http://schemas.microsoft.com/office/powerpoint/2010/main" val="164031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50AC6C-3BD9-4A5D-BBB9-6966DD28E659}"/>
              </a:ext>
            </a:extLst>
          </p:cNvPr>
          <p:cNvSpPr>
            <a:spLocks noGrp="1"/>
          </p:cNvSpPr>
          <p:nvPr>
            <p:ph type="ctrTitle"/>
          </p:nvPr>
        </p:nvSpPr>
        <p:spPr/>
        <p:txBody>
          <a:bodyPr>
            <a:normAutofit/>
          </a:bodyPr>
          <a:lstStyle/>
          <a:p>
            <a:pPr>
              <a:lnSpc>
                <a:spcPts val="1500"/>
              </a:lnSpc>
              <a:spcAft>
                <a:spcPts val="800"/>
              </a:spcAft>
            </a:pPr>
            <a:r>
              <a:rPr lang="sv-SE" sz="2800" dirty="0"/>
              <a:t>Förändringar sedan 2014</a:t>
            </a:r>
            <a:br>
              <a:rPr lang="sv-SE" sz="2800" dirty="0"/>
            </a:br>
            <a:br>
              <a:rPr lang="sv-SE" sz="1200" dirty="0">
                <a:latin typeface="Mark Pro "/>
              </a:rPr>
            </a:br>
            <a:r>
              <a:rPr lang="sv-SE" sz="1200" dirty="0">
                <a:effectLst/>
                <a:latin typeface="Mark Pro "/>
                <a:ea typeface="Calibri Light" panose="020F0302020204030204" pitchFamily="34" charset="0"/>
                <a:cs typeface="Times New Roman" panose="02020603050405020304" pitchFamily="18" charset="0"/>
              </a:rPr>
              <a:t>De senaste åren har det skett förändringar i bland annat bostadsrättslagen och lagen om ekonomiska föreningar vilka har stor betydelse </a:t>
            </a:r>
            <a:r>
              <a:rPr lang="sv-SE" sz="1200">
                <a:effectLst/>
                <a:latin typeface="Mark Pro "/>
                <a:ea typeface="Calibri Light" panose="020F0302020204030204" pitchFamily="34" charset="0"/>
                <a:cs typeface="Times New Roman" panose="02020603050405020304" pitchFamily="18" charset="0"/>
              </a:rPr>
              <a:t>för föreningen. Ändringarna </a:t>
            </a:r>
            <a:r>
              <a:rPr lang="sv-SE" sz="1200" dirty="0">
                <a:effectLst/>
                <a:latin typeface="Mark Pro "/>
                <a:ea typeface="Calibri Light" panose="020F0302020204030204" pitchFamily="34" charset="0"/>
                <a:cs typeface="Times New Roman" panose="02020603050405020304" pitchFamily="18" charset="0"/>
              </a:rPr>
              <a:t>reglerar </a:t>
            </a:r>
            <a:r>
              <a:rPr lang="sv-SE" sz="1200" dirty="0" err="1">
                <a:effectLst/>
                <a:latin typeface="Mark Pro "/>
                <a:ea typeface="Calibri Light" panose="020F0302020204030204" pitchFamily="34" charset="0"/>
                <a:cs typeface="Times New Roman" panose="02020603050405020304" pitchFamily="18" charset="0"/>
              </a:rPr>
              <a:t>bl.a</a:t>
            </a:r>
            <a:r>
              <a:rPr lang="sv-SE" sz="1200" dirty="0">
                <a:effectLst/>
                <a:latin typeface="Mark Pro "/>
                <a:ea typeface="Calibri Light" panose="020F0302020204030204" pitchFamily="34" charset="0"/>
                <a:cs typeface="Times New Roman" panose="02020603050405020304" pitchFamily="18" charset="0"/>
              </a:rPr>
              <a:t>:</a:t>
            </a:r>
            <a:br>
              <a:rPr lang="sv-SE" sz="1200" dirty="0">
                <a:effectLst/>
                <a:latin typeface="Mark Pro "/>
                <a:ea typeface="Calibri Light" panose="020F0302020204030204" pitchFamily="34" charset="0"/>
                <a:cs typeface="Times New Roman" panose="02020603050405020304" pitchFamily="18" charset="0"/>
              </a:rPr>
            </a:br>
            <a:br>
              <a:rPr lang="sv-SE" sz="1200" dirty="0">
                <a:effectLst/>
                <a:latin typeface="Mark Pro "/>
                <a:ea typeface="Calibri Light" panose="020F0302020204030204" pitchFamily="34" charset="0"/>
                <a:cs typeface="Times New Roman" panose="02020603050405020304" pitchFamily="18" charset="0"/>
              </a:rPr>
            </a:br>
            <a:r>
              <a:rPr lang="sv-SE" sz="1200" dirty="0">
                <a:effectLst/>
                <a:latin typeface="Mark Pro "/>
                <a:ea typeface="Calibri Light" panose="020F0302020204030204" pitchFamily="34" charset="0"/>
                <a:cs typeface="Times New Roman" panose="02020603050405020304" pitchFamily="18" charset="0"/>
              </a:rPr>
              <a:t>Möjlighet att ta ut en avgift av bostadsrättshavare som efter styrelsebeslut eller hyresnämndens beslut har tillstånd att hyra ut lägenheten i andra hand. En förutsättning för att kunna ta ut avgiften är att det finns stadgestöd för det (2014)</a:t>
            </a:r>
            <a:br>
              <a:rPr lang="sv-SE" sz="1200" dirty="0">
                <a:effectLst/>
                <a:latin typeface="Mark Pro "/>
                <a:ea typeface="Calibri Light" panose="020F0302020204030204" pitchFamily="34" charset="0"/>
                <a:cs typeface="Times New Roman" panose="02020603050405020304" pitchFamily="18" charset="0"/>
              </a:rPr>
            </a:br>
            <a:br>
              <a:rPr lang="sv-SE" sz="1200" dirty="0">
                <a:effectLst/>
                <a:latin typeface="Mark Pro "/>
                <a:ea typeface="Calibri Light" panose="020F0302020204030204" pitchFamily="34" charset="0"/>
                <a:cs typeface="Times New Roman" panose="02020603050405020304" pitchFamily="18" charset="0"/>
              </a:rPr>
            </a:br>
            <a:r>
              <a:rPr lang="sv-SE" sz="1200" dirty="0">
                <a:effectLst/>
                <a:latin typeface="Mark Pro "/>
                <a:ea typeface="Calibri Light" panose="020F0302020204030204" pitchFamily="34" charset="0"/>
                <a:cs typeface="Times New Roman" panose="02020603050405020304" pitchFamily="18" charset="0"/>
              </a:rPr>
              <a:t>Revisorerna ska få årsredovisningen tillhanda för revidering senast sex veckor före föreningsstämman och revisionsberättelsen ska vara klar tre veckor före stämman (2016) </a:t>
            </a:r>
            <a:br>
              <a:rPr lang="sv-SE" sz="1200" dirty="0">
                <a:effectLst/>
                <a:latin typeface="Mark Pro "/>
                <a:ea typeface="Calibri Light" panose="020F0302020204030204" pitchFamily="34" charset="0"/>
                <a:cs typeface="Times New Roman" panose="02020603050405020304" pitchFamily="18" charset="0"/>
              </a:rPr>
            </a:br>
            <a:br>
              <a:rPr lang="sv-SE" sz="1200" dirty="0">
                <a:effectLst/>
                <a:latin typeface="Mark Pro "/>
                <a:ea typeface="Calibri Light" panose="020F0302020204030204" pitchFamily="34" charset="0"/>
                <a:cs typeface="Times New Roman" panose="02020603050405020304" pitchFamily="18" charset="0"/>
              </a:rPr>
            </a:br>
            <a:r>
              <a:rPr lang="sv-SE" sz="1200" dirty="0">
                <a:effectLst/>
                <a:latin typeface="Mark Pro "/>
                <a:ea typeface="Calibri Light" panose="020F0302020204030204" pitchFamily="34" charset="0"/>
                <a:cs typeface="Times New Roman" panose="02020603050405020304" pitchFamily="18" charset="0"/>
              </a:rPr>
              <a:t>Medlemsförteckningen måste innehålla datum för medlems inträde och utträde (2016)  </a:t>
            </a:r>
            <a:br>
              <a:rPr lang="sv-SE" sz="1200" dirty="0">
                <a:effectLst/>
                <a:latin typeface="Mark Pro "/>
                <a:ea typeface="Calibri Light" panose="020F0302020204030204" pitchFamily="34" charset="0"/>
                <a:cs typeface="Times New Roman" panose="02020603050405020304" pitchFamily="18" charset="0"/>
              </a:rPr>
            </a:br>
            <a:br>
              <a:rPr lang="sv-SE" sz="1200" dirty="0">
                <a:effectLst/>
                <a:latin typeface="Mark Pro "/>
                <a:ea typeface="Calibri Light" panose="020F0302020204030204" pitchFamily="34" charset="0"/>
                <a:cs typeface="Times New Roman" panose="02020603050405020304" pitchFamily="18" charset="0"/>
              </a:rPr>
            </a:br>
            <a:r>
              <a:rPr lang="sv-SE" sz="1200" dirty="0">
                <a:effectLst/>
                <a:latin typeface="Mark Pro "/>
                <a:ea typeface="Calibri Light" panose="020F0302020204030204" pitchFamily="34" charset="0"/>
                <a:cs typeface="Times New Roman" panose="02020603050405020304" pitchFamily="18" charset="0"/>
              </a:rPr>
              <a:t>Kallelse till ordinarie stämma och extra stämma ska utfärdas tidigast sex veckor före stämman och senast fyra veckor före stämman. Om stadgestöd finns, får kallelse dock utfärdas tidigast sex veckor och senast två veckor före stämman (2016) </a:t>
            </a:r>
            <a:br>
              <a:rPr lang="sv-SE" sz="1200" dirty="0">
                <a:effectLst/>
                <a:latin typeface="Mark Pro "/>
                <a:ea typeface="Calibri Light" panose="020F0302020204030204" pitchFamily="34" charset="0"/>
                <a:cs typeface="Times New Roman" panose="02020603050405020304" pitchFamily="18" charset="0"/>
              </a:rPr>
            </a:br>
            <a:br>
              <a:rPr lang="sv-SE" sz="1200" dirty="0">
                <a:effectLst/>
                <a:latin typeface="Mark Pro "/>
                <a:ea typeface="Calibri Light" panose="020F0302020204030204" pitchFamily="34" charset="0"/>
                <a:cs typeface="Times New Roman" panose="02020603050405020304" pitchFamily="18" charset="0"/>
              </a:rPr>
            </a:br>
            <a:br>
              <a:rPr lang="sv-SE" sz="1200" dirty="0">
                <a:effectLst/>
                <a:latin typeface="Mark Pro "/>
                <a:ea typeface="Calibri Light" panose="020F0302020204030204" pitchFamily="34" charset="0"/>
                <a:cs typeface="Times New Roman" panose="02020603050405020304" pitchFamily="18" charset="0"/>
              </a:rPr>
            </a:br>
            <a:r>
              <a:rPr lang="sv-SE" sz="1200" dirty="0">
                <a:effectLst/>
                <a:latin typeface="Mark Pro "/>
                <a:ea typeface="Calibri Light" panose="020F0302020204030204" pitchFamily="34" charset="0"/>
                <a:cs typeface="Times New Roman" panose="02020603050405020304" pitchFamily="18" charset="0"/>
              </a:rPr>
              <a:t>OBS! Lagen anger vidare att om det i en förenings stadgar finns bestämmelser som strider mot den nya lagen, ska styrelsen till en stämma </a:t>
            </a:r>
            <a:r>
              <a:rPr lang="sv-SE" sz="1200" b="1" dirty="0">
                <a:effectLst/>
                <a:latin typeface="Mark Pro "/>
                <a:ea typeface="Calibri Light" panose="020F0302020204030204" pitchFamily="34" charset="0"/>
                <a:cs typeface="Times New Roman" panose="02020603050405020304" pitchFamily="18" charset="0"/>
              </a:rPr>
              <a:t>som senast inträffade 30 juni 2018 </a:t>
            </a:r>
            <a:r>
              <a:rPr lang="sv-SE" sz="1200" dirty="0">
                <a:effectLst/>
                <a:latin typeface="Mark Pro "/>
                <a:ea typeface="Calibri Light" panose="020F0302020204030204" pitchFamily="34" charset="0"/>
                <a:cs typeface="Times New Roman" panose="02020603050405020304" pitchFamily="18" charset="0"/>
              </a:rPr>
              <a:t>ha lagt fram förslag till ändring av stadgarna.  </a:t>
            </a:r>
            <a:br>
              <a:rPr lang="sv-SE" sz="1200" dirty="0">
                <a:effectLst/>
                <a:latin typeface="Mark Pro "/>
                <a:ea typeface="Calibri Light" panose="020F0302020204030204" pitchFamily="34" charset="0"/>
                <a:cs typeface="Times New Roman" panose="02020603050405020304" pitchFamily="18" charset="0"/>
              </a:rPr>
            </a:br>
            <a:endParaRPr lang="sv-SE" sz="1200" dirty="0">
              <a:latin typeface="Mark Pro "/>
            </a:endParaRPr>
          </a:p>
        </p:txBody>
      </p:sp>
      <p:sp>
        <p:nvSpPr>
          <p:cNvPr id="3" name="Platshållare för bildnummer 2">
            <a:extLst>
              <a:ext uri="{FF2B5EF4-FFF2-40B4-BE49-F238E27FC236}">
                <a16:creationId xmlns:a16="http://schemas.microsoft.com/office/drawing/2014/main" id="{5ACBB5B8-3C8A-4744-B78A-971672E41ECA}"/>
              </a:ext>
            </a:extLst>
          </p:cNvPr>
          <p:cNvSpPr>
            <a:spLocks noGrp="1"/>
          </p:cNvSpPr>
          <p:nvPr>
            <p:ph type="sldNum" sz="quarter" idx="4"/>
          </p:nvPr>
        </p:nvSpPr>
        <p:spPr/>
        <p:txBody>
          <a:bodyPr/>
          <a:lstStyle/>
          <a:p>
            <a:fld id="{C06F2504-6E75-7A49-8937-B7053D0B6CD8}" type="slidenum">
              <a:rPr lang="sv-SE" smtClean="0"/>
              <a:pPr/>
              <a:t>2</a:t>
            </a:fld>
            <a:endParaRPr lang="sv-SE" dirty="0"/>
          </a:p>
        </p:txBody>
      </p:sp>
    </p:spTree>
    <p:extLst>
      <p:ext uri="{BB962C8B-B14F-4D97-AF65-F5344CB8AC3E}">
        <p14:creationId xmlns:p14="http://schemas.microsoft.com/office/powerpoint/2010/main" val="16225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C759E-070F-2E90-2DDE-34E33C6B0F3A}"/>
              </a:ext>
            </a:extLst>
          </p:cNvPr>
          <p:cNvSpPr>
            <a:spLocks noGrp="1"/>
          </p:cNvSpPr>
          <p:nvPr>
            <p:ph type="ctrTitle"/>
          </p:nvPr>
        </p:nvSpPr>
        <p:spPr>
          <a:xfrm>
            <a:off x="6440910" y="2626378"/>
            <a:ext cx="5040776" cy="1859683"/>
          </a:xfrm>
        </p:spPr>
        <p:txBody>
          <a:bodyPr/>
          <a:lstStyle/>
          <a:p>
            <a:r>
              <a:rPr lang="sv-SE" sz="4000" dirty="0">
                <a:latin typeface="Mark Pro Medium" panose="020B0604020201010104" pitchFamily="34" charset="0"/>
              </a:rPr>
              <a:t>Nya regler i </a:t>
            </a:r>
            <a:r>
              <a:rPr lang="sv-SE" sz="4000" dirty="0">
                <a:solidFill>
                  <a:srgbClr val="F2B203"/>
                </a:solidFill>
                <a:latin typeface="Mark Pro Medium" panose="020B0604020201010104" pitchFamily="34" charset="0"/>
              </a:rPr>
              <a:t>bostadsrättslagen</a:t>
            </a:r>
            <a:r>
              <a:rPr lang="sv-SE" sz="4000" dirty="0">
                <a:latin typeface="Mark Pro Medium" panose="020B0604020201010104" pitchFamily="34" charset="0"/>
              </a:rPr>
              <a:t> from 1 januari 2023</a:t>
            </a:r>
            <a:endParaRPr lang="sv-SE" dirty="0">
              <a:latin typeface="Mark Pro Medium" panose="020B0604020201010104" pitchFamily="34" charset="0"/>
            </a:endParaRPr>
          </a:p>
        </p:txBody>
      </p:sp>
      <p:sp>
        <p:nvSpPr>
          <p:cNvPr id="3" name="Platshållare för bildnummer 2">
            <a:extLst>
              <a:ext uri="{FF2B5EF4-FFF2-40B4-BE49-F238E27FC236}">
                <a16:creationId xmlns:a16="http://schemas.microsoft.com/office/drawing/2014/main" id="{EAFCA147-2665-4D11-FAC7-89DC109ACE91}"/>
              </a:ext>
            </a:extLst>
          </p:cNvPr>
          <p:cNvSpPr>
            <a:spLocks noGrp="1"/>
          </p:cNvSpPr>
          <p:nvPr>
            <p:ph type="sldNum" sz="quarter" idx="4"/>
          </p:nvPr>
        </p:nvSpPr>
        <p:spPr/>
        <p:txBody>
          <a:bodyPr/>
          <a:lstStyle/>
          <a:p>
            <a:fld id="{C06F2504-6E75-7A49-8937-B7053D0B6CD8}" type="slidenum">
              <a:rPr lang="sv-SE" smtClean="0"/>
              <a:pPr/>
              <a:t>3</a:t>
            </a:fld>
            <a:endParaRPr lang="sv-SE" dirty="0"/>
          </a:p>
        </p:txBody>
      </p:sp>
      <p:pic>
        <p:nvPicPr>
          <p:cNvPr id="5" name="Bildobjekt 4">
            <a:extLst>
              <a:ext uri="{FF2B5EF4-FFF2-40B4-BE49-F238E27FC236}">
                <a16:creationId xmlns:a16="http://schemas.microsoft.com/office/drawing/2014/main" id="{DE1ED47B-BB20-0EB4-4756-89BDA4F33210}"/>
              </a:ext>
            </a:extLst>
          </p:cNvPr>
          <p:cNvPicPr>
            <a:picLocks noChangeAspect="1"/>
          </p:cNvPicPr>
          <p:nvPr/>
        </p:nvPicPr>
        <p:blipFill>
          <a:blip r:embed="rId2"/>
          <a:stretch>
            <a:fillRect/>
          </a:stretch>
        </p:blipFill>
        <p:spPr>
          <a:xfrm>
            <a:off x="-3035916" y="-1122979"/>
            <a:ext cx="8946033" cy="9103958"/>
          </a:xfrm>
          <a:prstGeom prst="rect">
            <a:avLst/>
          </a:prstGeom>
        </p:spPr>
      </p:pic>
    </p:spTree>
    <p:extLst>
      <p:ext uri="{BB962C8B-B14F-4D97-AF65-F5344CB8AC3E}">
        <p14:creationId xmlns:p14="http://schemas.microsoft.com/office/powerpoint/2010/main" val="47951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803C72-4323-86CA-C3B2-F7F4395BB141}"/>
              </a:ext>
            </a:extLst>
          </p:cNvPr>
          <p:cNvSpPr>
            <a:spLocks noGrp="1"/>
          </p:cNvSpPr>
          <p:nvPr>
            <p:ph type="ctrTitle"/>
          </p:nvPr>
        </p:nvSpPr>
        <p:spPr>
          <a:xfrm>
            <a:off x="1076780" y="992652"/>
            <a:ext cx="10290303" cy="1322228"/>
          </a:xfrm>
        </p:spPr>
        <p:txBody>
          <a:bodyPr>
            <a:normAutofit/>
          </a:bodyPr>
          <a:lstStyle/>
          <a:p>
            <a:r>
              <a:rPr lang="sv-SE" sz="2800" dirty="0">
                <a:latin typeface="Mark Pro Medium"/>
              </a:rPr>
              <a:t>Vad som kräver styrelsens </a:t>
            </a:r>
            <a:r>
              <a:rPr lang="sv-SE" sz="2800" dirty="0">
                <a:solidFill>
                  <a:srgbClr val="F2B203"/>
                </a:solidFill>
                <a:latin typeface="Mark Pro Medium"/>
              </a:rPr>
              <a:t>tillstånd</a:t>
            </a:r>
            <a:r>
              <a:rPr lang="sv-SE" sz="2800" dirty="0">
                <a:latin typeface="Mark Pro Medium"/>
              </a:rPr>
              <a:t> enligt 7 kap 7 § </a:t>
            </a:r>
            <a:r>
              <a:rPr lang="sv-SE" sz="2800" dirty="0" err="1">
                <a:latin typeface="Mark Pro Medium"/>
              </a:rPr>
              <a:t>BrL</a:t>
            </a:r>
            <a:r>
              <a:rPr lang="sv-SE" sz="2800" dirty="0">
                <a:latin typeface="Mark Pro Medium"/>
              </a:rPr>
              <a:t>:</a:t>
            </a:r>
            <a:endParaRPr lang="sv-SE" sz="2800" dirty="0"/>
          </a:p>
        </p:txBody>
      </p:sp>
      <p:sp>
        <p:nvSpPr>
          <p:cNvPr id="4" name="Rubrik 1">
            <a:extLst>
              <a:ext uri="{FF2B5EF4-FFF2-40B4-BE49-F238E27FC236}">
                <a16:creationId xmlns:a16="http://schemas.microsoft.com/office/drawing/2014/main" id="{1BD22ADE-45E4-E13B-86CE-E685F0B8FC27}"/>
              </a:ext>
            </a:extLst>
          </p:cNvPr>
          <p:cNvSpPr txBox="1">
            <a:spLocks/>
          </p:cNvSpPr>
          <p:nvPr/>
        </p:nvSpPr>
        <p:spPr>
          <a:xfrm>
            <a:off x="1222885" y="1653766"/>
            <a:ext cx="9817027" cy="387608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0" i="0" kern="1200">
                <a:solidFill>
                  <a:schemeClr val="bg1"/>
                </a:solidFill>
                <a:latin typeface="Mark Pro Medium" panose="020B0504020201010104" pitchFamily="34" charset="77"/>
                <a:ea typeface="+mj-ea"/>
                <a:cs typeface="+mj-cs"/>
              </a:defRPr>
            </a:lvl1pPr>
          </a:lstStyle>
          <a:p>
            <a:pPr marL="285750" indent="-285750">
              <a:buClr>
                <a:srgbClr val="F2B203"/>
              </a:buClr>
              <a:buFont typeface="Arial" panose="020B0604020202020204" pitchFamily="34" charset="0"/>
              <a:buChar char="•"/>
            </a:pPr>
            <a:r>
              <a:rPr lang="sv-SE" sz="1400" dirty="0">
                <a:latin typeface="Mark Pro "/>
              </a:rPr>
              <a:t>Ingrepp i bärande konstruktion, ledningar för avlopp, värme, gas eller vatten OCH </a:t>
            </a:r>
            <a:r>
              <a:rPr lang="sv-SE" sz="1400" dirty="0">
                <a:solidFill>
                  <a:srgbClr val="FFC000"/>
                </a:solidFill>
                <a:latin typeface="Mark Pro "/>
              </a:rPr>
              <a:t>ventilation, eldstad eller rökkanal samt påverkan på brandskyddet</a:t>
            </a:r>
            <a:r>
              <a:rPr lang="sv-SE" sz="1400" u="sng" dirty="0">
                <a:solidFill>
                  <a:srgbClr val="FFC000"/>
                </a:solidFill>
                <a:latin typeface="Mark Pro "/>
              </a:rPr>
              <a:t>.</a:t>
            </a:r>
          </a:p>
          <a:p>
            <a:pPr marL="285750" indent="-285750">
              <a:buClr>
                <a:srgbClr val="F2B203"/>
              </a:buClr>
              <a:buFont typeface="Arial" panose="020B0604020202020204" pitchFamily="34" charset="0"/>
              <a:buChar char="•"/>
            </a:pPr>
            <a:endParaRPr lang="sv-SE" sz="1400" dirty="0">
              <a:latin typeface="Mark Pro "/>
            </a:endParaRPr>
          </a:p>
          <a:p>
            <a:pPr marL="285750" indent="-285750">
              <a:buClr>
                <a:srgbClr val="F2B203"/>
              </a:buClr>
              <a:buFont typeface="Arial" panose="020B0604020202020204" pitchFamily="34" charset="0"/>
              <a:buChar char="•"/>
            </a:pPr>
            <a:r>
              <a:rPr lang="sv-SE" sz="1400" dirty="0">
                <a:latin typeface="Mark Pro "/>
              </a:rPr>
              <a:t>Annan väsentlig förändring av lägenhet (</a:t>
            </a:r>
            <a:r>
              <a:rPr lang="sv-SE" sz="1400" dirty="0" err="1">
                <a:latin typeface="Mark Pro "/>
              </a:rPr>
              <a:t>bl</a:t>
            </a:r>
            <a:r>
              <a:rPr lang="sv-SE" sz="1400" dirty="0">
                <a:latin typeface="Mark Pro "/>
              </a:rPr>
              <a:t> a kulturhistoriska värden) </a:t>
            </a:r>
          </a:p>
          <a:p>
            <a:pPr marL="285750" indent="-285750">
              <a:buClr>
                <a:srgbClr val="F2B203"/>
              </a:buClr>
              <a:buFont typeface="Arial" panose="020B0604020202020204" pitchFamily="34" charset="0"/>
              <a:buChar char="•"/>
            </a:pPr>
            <a:endParaRPr lang="sv-SE" sz="1400" dirty="0">
              <a:latin typeface="Mark Pro "/>
            </a:endParaRPr>
          </a:p>
          <a:p>
            <a:pPr marL="285750" indent="-285750">
              <a:buClr>
                <a:srgbClr val="F2B203"/>
              </a:buClr>
              <a:buFont typeface="Arial" panose="020B0604020202020204" pitchFamily="34" charset="0"/>
              <a:buChar char="•"/>
            </a:pPr>
            <a:r>
              <a:rPr lang="sv-SE" sz="1400" dirty="0">
                <a:latin typeface="Mark Pro "/>
              </a:rPr>
              <a:t>Föreningen ges möjlighet att på medlemmens bekostnad avhjälpa brist i lägenheten (om rättelse inte vidtagits efter anmaning)</a:t>
            </a:r>
          </a:p>
          <a:p>
            <a:pPr marL="285750" indent="-285750">
              <a:buClr>
                <a:srgbClr val="F2B203"/>
              </a:buClr>
              <a:buFont typeface="Arial" panose="020B0604020202020204" pitchFamily="34" charset="0"/>
              <a:buChar char="•"/>
            </a:pPr>
            <a:endParaRPr lang="sv-SE" sz="1400" dirty="0">
              <a:latin typeface="Mark Pro "/>
            </a:endParaRPr>
          </a:p>
          <a:p>
            <a:pPr marL="285750" indent="-285750">
              <a:buClr>
                <a:srgbClr val="F2B203"/>
              </a:buClr>
              <a:buFont typeface="Arial" panose="020B0604020202020204" pitchFamily="34" charset="0"/>
              <a:buChar char="•"/>
            </a:pPr>
            <a:r>
              <a:rPr lang="sv-SE" sz="1400" dirty="0">
                <a:latin typeface="Mark Pro "/>
              </a:rPr>
              <a:t>Obs! Anmaning ska tillställas medlemmen inom 2 månader från vetskap</a:t>
            </a:r>
          </a:p>
          <a:p>
            <a:pPr marL="285750" indent="-285750">
              <a:buClr>
                <a:srgbClr val="F2B203"/>
              </a:buClr>
              <a:buFont typeface="Arial" panose="020B0604020202020204" pitchFamily="34" charset="0"/>
              <a:buChar char="•"/>
            </a:pPr>
            <a:endParaRPr lang="sv-SE" sz="1400" dirty="0">
              <a:latin typeface="Mark Pro "/>
            </a:endParaRPr>
          </a:p>
          <a:p>
            <a:pPr marL="285750" indent="-285750">
              <a:buClr>
                <a:srgbClr val="F2B203"/>
              </a:buClr>
              <a:buFont typeface="Arial" panose="020B0604020202020204" pitchFamily="34" charset="0"/>
              <a:buChar char="•"/>
            </a:pPr>
            <a:r>
              <a:rPr lang="sv-SE" sz="1400" dirty="0">
                <a:latin typeface="Mark Pro "/>
              </a:rPr>
              <a:t>Hyresnämnden kan pröva om åtgärden är till skada för föreningen </a:t>
            </a:r>
          </a:p>
          <a:p>
            <a:pPr marL="285750" indent="-285750">
              <a:buClr>
                <a:srgbClr val="F2B203"/>
              </a:buClr>
              <a:buFont typeface="Arial" panose="020B0604020202020204" pitchFamily="34" charset="0"/>
              <a:buChar char="•"/>
            </a:pPr>
            <a:endParaRPr lang="sv-SE" sz="1400" dirty="0">
              <a:latin typeface="Mark Pro "/>
            </a:endParaRPr>
          </a:p>
          <a:p>
            <a:pPr marL="285750" indent="-285750">
              <a:buClr>
                <a:srgbClr val="F2B203"/>
              </a:buClr>
              <a:buFont typeface="Arial" panose="020B0604020202020204" pitchFamily="34" charset="0"/>
              <a:buChar char="•"/>
            </a:pPr>
            <a:r>
              <a:rPr lang="sv-SE" sz="1400" dirty="0">
                <a:latin typeface="Mark Pro "/>
              </a:rPr>
              <a:t>Ny förverkandegrund införs i lagen som ger föreningen rätt att säga upp nyttjanderätten till omedelbart upphörande om bostadsrättshavaren utan behövligt tillstånd utför åtgärd i strid med bestämmelsen </a:t>
            </a:r>
          </a:p>
          <a:p>
            <a:pPr marL="285750" indent="-285750">
              <a:buClr>
                <a:srgbClr val="F2B203"/>
              </a:buClr>
              <a:buFont typeface="Arial" panose="020B0604020202020204" pitchFamily="34" charset="0"/>
              <a:buChar char="•"/>
            </a:pPr>
            <a:endParaRPr lang="sv-SE" sz="1400" dirty="0">
              <a:latin typeface="Mark Pro "/>
            </a:endParaRPr>
          </a:p>
          <a:p>
            <a:pPr marL="285750" indent="-285750">
              <a:buClr>
                <a:srgbClr val="F2B203"/>
              </a:buClr>
              <a:buFont typeface="Arial" panose="020B0604020202020204" pitchFamily="34" charset="0"/>
              <a:buChar char="•"/>
            </a:pPr>
            <a:r>
              <a:rPr lang="sv-SE" sz="1400" dirty="0">
                <a:latin typeface="Mark Pro "/>
              </a:rPr>
              <a:t>En medlem ska inte kunna ha mer än en röst på stämman.</a:t>
            </a:r>
            <a:endParaRPr lang="sv-SE" sz="1000" dirty="0">
              <a:latin typeface="Mark Pro Book" panose="020B0604020201010104" pitchFamily="34" charset="0"/>
            </a:endParaRPr>
          </a:p>
        </p:txBody>
      </p:sp>
      <p:pic>
        <p:nvPicPr>
          <p:cNvPr id="8" name="Bildobjekt 7">
            <a:extLst>
              <a:ext uri="{FF2B5EF4-FFF2-40B4-BE49-F238E27FC236}">
                <a16:creationId xmlns:a16="http://schemas.microsoft.com/office/drawing/2014/main" id="{DC131EC7-6891-34A0-54C5-B30D5824966E}"/>
              </a:ext>
            </a:extLst>
          </p:cNvPr>
          <p:cNvPicPr>
            <a:picLocks noChangeAspect="1"/>
          </p:cNvPicPr>
          <p:nvPr/>
        </p:nvPicPr>
        <p:blipFill>
          <a:blip r:embed="rId3"/>
          <a:stretch>
            <a:fillRect/>
          </a:stretch>
        </p:blipFill>
        <p:spPr>
          <a:xfrm>
            <a:off x="8665828" y="4793502"/>
            <a:ext cx="3673006" cy="2173553"/>
          </a:xfrm>
          <a:prstGeom prst="rect">
            <a:avLst/>
          </a:prstGeom>
        </p:spPr>
      </p:pic>
      <p:sp>
        <p:nvSpPr>
          <p:cNvPr id="9" name="Rektangel 8">
            <a:extLst>
              <a:ext uri="{FF2B5EF4-FFF2-40B4-BE49-F238E27FC236}">
                <a16:creationId xmlns:a16="http://schemas.microsoft.com/office/drawing/2014/main" id="{D45FF1A8-2EAF-8A14-24A2-D06FFC9DEFB3}"/>
              </a:ext>
            </a:extLst>
          </p:cNvPr>
          <p:cNvSpPr/>
          <p:nvPr/>
        </p:nvSpPr>
        <p:spPr>
          <a:xfrm>
            <a:off x="10125512" y="5613491"/>
            <a:ext cx="545285" cy="2389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9796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803C72-4323-86CA-C3B2-F7F4395BB141}"/>
              </a:ext>
            </a:extLst>
          </p:cNvPr>
          <p:cNvSpPr>
            <a:spLocks noGrp="1"/>
          </p:cNvSpPr>
          <p:nvPr>
            <p:ph type="ctrTitle"/>
          </p:nvPr>
        </p:nvSpPr>
        <p:spPr>
          <a:xfrm>
            <a:off x="1057257" y="943363"/>
            <a:ext cx="10305157" cy="1322228"/>
          </a:xfrm>
        </p:spPr>
        <p:txBody>
          <a:bodyPr>
            <a:normAutofit/>
          </a:bodyPr>
          <a:lstStyle/>
          <a:p>
            <a:r>
              <a:rPr lang="sv-SE" sz="3200" dirty="0">
                <a:latin typeface="Mark Pro Medium" panose="020B0604020201010104" pitchFamily="34" charset="0"/>
              </a:rPr>
              <a:t>Nya regler i </a:t>
            </a:r>
            <a:r>
              <a:rPr lang="sv-SE" sz="3200" dirty="0">
                <a:solidFill>
                  <a:schemeClr val="accent3"/>
                </a:solidFill>
                <a:latin typeface="Mark Pro Medium" panose="020B0604020201010104" pitchFamily="34" charset="0"/>
              </a:rPr>
              <a:t>bostadsrättslagen</a:t>
            </a:r>
            <a:r>
              <a:rPr lang="sv-SE" sz="3200" dirty="0">
                <a:latin typeface="Mark Pro Medium" panose="020B0604020201010104" pitchFamily="34" charset="0"/>
              </a:rPr>
              <a:t> from 1 januari 2023</a:t>
            </a:r>
          </a:p>
        </p:txBody>
      </p:sp>
      <p:sp>
        <p:nvSpPr>
          <p:cNvPr id="3" name="Platshållare för bildnummer 2">
            <a:extLst>
              <a:ext uri="{FF2B5EF4-FFF2-40B4-BE49-F238E27FC236}">
                <a16:creationId xmlns:a16="http://schemas.microsoft.com/office/drawing/2014/main" id="{5CA04E29-196E-7DF3-F7FE-BEB7302670A5}"/>
              </a:ext>
            </a:extLst>
          </p:cNvPr>
          <p:cNvSpPr>
            <a:spLocks noGrp="1"/>
          </p:cNvSpPr>
          <p:nvPr>
            <p:ph type="sldNum" sz="quarter" idx="4"/>
          </p:nvPr>
        </p:nvSpPr>
        <p:spPr/>
        <p:txBody>
          <a:bodyPr/>
          <a:lstStyle/>
          <a:p>
            <a:fld id="{C06F2504-6E75-7A49-8937-B7053D0B6CD8}" type="slidenum">
              <a:rPr lang="sv-SE" smtClean="0"/>
              <a:pPr/>
              <a:t>5</a:t>
            </a:fld>
            <a:endParaRPr lang="sv-SE" dirty="0"/>
          </a:p>
        </p:txBody>
      </p:sp>
      <p:sp>
        <p:nvSpPr>
          <p:cNvPr id="4" name="Rubrik 1">
            <a:extLst>
              <a:ext uri="{FF2B5EF4-FFF2-40B4-BE49-F238E27FC236}">
                <a16:creationId xmlns:a16="http://schemas.microsoft.com/office/drawing/2014/main" id="{1BD22ADE-45E4-E13B-86CE-E685F0B8FC27}"/>
              </a:ext>
            </a:extLst>
          </p:cNvPr>
          <p:cNvSpPr txBox="1">
            <a:spLocks/>
          </p:cNvSpPr>
          <p:nvPr/>
        </p:nvSpPr>
        <p:spPr>
          <a:xfrm>
            <a:off x="1057257" y="1604477"/>
            <a:ext cx="8864409" cy="387608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0" i="0" kern="1200">
                <a:solidFill>
                  <a:schemeClr val="bg1"/>
                </a:solidFill>
                <a:latin typeface="Mark Pro Medium" panose="020B0504020201010104" pitchFamily="34" charset="77"/>
                <a:ea typeface="+mj-ea"/>
                <a:cs typeface="+mj-cs"/>
              </a:defRPr>
            </a:lvl1pPr>
          </a:lstStyle>
          <a:p>
            <a:r>
              <a:rPr lang="sv-SE" sz="1200" b="1" dirty="0">
                <a:solidFill>
                  <a:schemeClr val="accent3"/>
                </a:solidFill>
                <a:latin typeface="Mark Pro Book" panose="020B0604020201010104" pitchFamily="34" charset="0"/>
              </a:rPr>
              <a:t>Upplåtelseavtalet</a:t>
            </a:r>
          </a:p>
          <a:p>
            <a:r>
              <a:rPr lang="sv-SE" sz="1200" dirty="0">
                <a:latin typeface="Mark Pro Book" panose="020B0604020201010104" pitchFamily="34" charset="0"/>
              </a:rPr>
              <a:t>skriftligt, innehålla parternas namn, den lägenhet som upplåtelsen avser, uppgift om insats och upplåtelseavgift. </a:t>
            </a:r>
            <a:br>
              <a:rPr lang="sv-SE" sz="1200" dirty="0">
                <a:latin typeface="Mark Pro Book" panose="020B0604020201010104" pitchFamily="34" charset="0"/>
              </a:rPr>
            </a:br>
            <a:br>
              <a:rPr lang="sv-SE" sz="1200" u="sng" dirty="0">
                <a:latin typeface="Mark Pro Book" panose="020B0604020201010104" pitchFamily="34" charset="0"/>
              </a:rPr>
            </a:br>
            <a:r>
              <a:rPr lang="sv-SE" sz="1200" dirty="0">
                <a:latin typeface="Mark Pro Book" panose="020B0604020201010104" pitchFamily="34" charset="0"/>
              </a:rPr>
              <a:t>From 1 januari 2023 ska upplåtelseavtalet: </a:t>
            </a:r>
            <a:br>
              <a:rPr lang="sv-SE" sz="1200" dirty="0">
                <a:latin typeface="Mark Pro Book" panose="020B0604020201010104" pitchFamily="34" charset="0"/>
              </a:rPr>
            </a:br>
            <a:r>
              <a:rPr lang="sv-SE" sz="1200" dirty="0">
                <a:latin typeface="Mark Pro Book" panose="020B0604020201010104" pitchFamily="34" charset="0"/>
              </a:rPr>
              <a:t>1) undertecknas av parterna</a:t>
            </a:r>
            <a:br>
              <a:rPr lang="sv-SE" sz="1200" dirty="0">
                <a:latin typeface="Mark Pro Book" panose="020B0604020201010104" pitchFamily="34" charset="0"/>
              </a:rPr>
            </a:br>
            <a:r>
              <a:rPr lang="sv-SE" sz="1200" dirty="0">
                <a:latin typeface="Mark Pro Book" panose="020B0604020201010104" pitchFamily="34" charset="0"/>
              </a:rPr>
              <a:t>2) ange samtliga utrymmen utanför lägenheten som är upplåtna med bostadsrätt </a:t>
            </a:r>
            <a:br>
              <a:rPr lang="sv-SE" sz="1200" u="sng" dirty="0">
                <a:latin typeface="Mark Pro Book" panose="020B0604020201010104" pitchFamily="34" charset="0"/>
              </a:rPr>
            </a:br>
            <a:r>
              <a:rPr lang="sv-SE" sz="1200" dirty="0">
                <a:latin typeface="Mark Pro Book" panose="020B0604020201010104" pitchFamily="34" charset="0"/>
              </a:rPr>
              <a:t>3) innehålla ett bestämt datum för tillträde om tillträde inte sker i samband med avtalets tecknande</a:t>
            </a:r>
            <a:br>
              <a:rPr lang="sv-SE" sz="1200" dirty="0">
                <a:latin typeface="Mark Pro Book" panose="020B0604020201010104" pitchFamily="34" charset="0"/>
              </a:rPr>
            </a:br>
            <a:br>
              <a:rPr lang="sv-SE" sz="1200" dirty="0">
                <a:latin typeface="Mark Pro Book" panose="020B0604020201010104" pitchFamily="34" charset="0"/>
              </a:rPr>
            </a:br>
            <a:br>
              <a:rPr lang="sv-SE" sz="1200" dirty="0">
                <a:latin typeface="Mark Pro Book" panose="020B0604020201010104" pitchFamily="34" charset="0"/>
              </a:rPr>
            </a:br>
            <a:r>
              <a:rPr lang="sv-SE" sz="1200" b="1" dirty="0">
                <a:solidFill>
                  <a:schemeClr val="accent3"/>
                </a:solidFill>
                <a:latin typeface="Mark Pro Book" panose="020B0604020201010104" pitchFamily="34" charset="0"/>
              </a:rPr>
              <a:t>Fastighetsmäklarens objektbeskrivning</a:t>
            </a:r>
            <a:br>
              <a:rPr lang="sv-SE" sz="1200" dirty="0">
                <a:latin typeface="Mark Pro Book" panose="020B0604020201010104" pitchFamily="34" charset="0"/>
              </a:rPr>
            </a:br>
            <a:r>
              <a:rPr lang="sv-SE" sz="1200" dirty="0">
                <a:latin typeface="Mark Pro Book" panose="020B0604020201010104" pitchFamily="34" charset="0"/>
              </a:rPr>
              <a:t>Objektsbeskrivningen innehålla uppgift om </a:t>
            </a:r>
            <a:br>
              <a:rPr lang="sv-SE" sz="1200" dirty="0">
                <a:latin typeface="Mark Pro Book" panose="020B0604020201010104" pitchFamily="34" charset="0"/>
              </a:rPr>
            </a:br>
            <a:r>
              <a:rPr lang="sv-SE" sz="1200" dirty="0">
                <a:latin typeface="Mark Pro Book" panose="020B0604020201010104" pitchFamily="34" charset="0"/>
              </a:rPr>
              <a:t>1) samtliga utrymmen, såsom </a:t>
            </a:r>
            <a:r>
              <a:rPr lang="sv-SE" sz="1200" dirty="0" err="1">
                <a:latin typeface="Mark Pro Book" panose="020B0604020201010104" pitchFamily="34" charset="0"/>
              </a:rPr>
              <a:t>exvis</a:t>
            </a:r>
            <a:r>
              <a:rPr lang="sv-SE" sz="1200" dirty="0">
                <a:latin typeface="Mark Pro Book" panose="020B0604020201010104" pitchFamily="34" charset="0"/>
              </a:rPr>
              <a:t> balkong och förråd, om de är upplåtna med bostadsrätt </a:t>
            </a:r>
            <a:br>
              <a:rPr lang="sv-SE" sz="1200" u="sng" dirty="0">
                <a:latin typeface="Mark Pro Book" panose="020B0604020201010104" pitchFamily="34" charset="0"/>
              </a:rPr>
            </a:br>
            <a:r>
              <a:rPr lang="sv-SE" sz="1200" dirty="0">
                <a:latin typeface="Mark Pro Book" panose="020B0604020201010104" pitchFamily="34" charset="0"/>
              </a:rPr>
              <a:t>2) bostadsrättens indirekta nettoskuld(dvs hur stor andel av föreningens lån som indirekt kan sägas belastar lägenheten </a:t>
            </a:r>
            <a:br>
              <a:rPr lang="sv-SE" sz="1200" u="sng" dirty="0">
                <a:latin typeface="Mark Pro Book" panose="020B0604020201010104" pitchFamily="34" charset="0"/>
              </a:rPr>
            </a:br>
            <a:br>
              <a:rPr lang="sv-SE" sz="1200" u="sng" dirty="0">
                <a:latin typeface="Mark Pro Book" panose="020B0604020201010104" pitchFamily="34" charset="0"/>
              </a:rPr>
            </a:br>
            <a:br>
              <a:rPr lang="sv-SE" sz="1200" dirty="0">
                <a:latin typeface="Mark Pro Book" panose="020B0604020201010104" pitchFamily="34" charset="0"/>
              </a:rPr>
            </a:br>
            <a:r>
              <a:rPr lang="sv-SE" sz="1200" b="1" dirty="0">
                <a:solidFill>
                  <a:schemeClr val="accent3"/>
                </a:solidFill>
                <a:latin typeface="Mark Pro Book" panose="020B0604020201010104" pitchFamily="34" charset="0"/>
              </a:rPr>
              <a:t>Årsredovisningen (reglerna </a:t>
            </a:r>
            <a:r>
              <a:rPr lang="sv-SE" sz="1200" b="1" dirty="0" err="1">
                <a:solidFill>
                  <a:schemeClr val="accent3"/>
                </a:solidFill>
                <a:latin typeface="Mark Pro Book" panose="020B0604020201010104" pitchFamily="34" charset="0"/>
              </a:rPr>
              <a:t>tilllämpas</a:t>
            </a:r>
            <a:r>
              <a:rPr lang="sv-SE" sz="1200" b="1" dirty="0">
                <a:solidFill>
                  <a:schemeClr val="accent3"/>
                </a:solidFill>
                <a:latin typeface="Mark Pro Book" panose="020B0604020201010104" pitchFamily="34" charset="0"/>
              </a:rPr>
              <a:t> första gången för det räkenskapsår som inleds närmast efter utgången av 2022)</a:t>
            </a:r>
            <a:br>
              <a:rPr lang="sv-SE" sz="1200" b="1" dirty="0">
                <a:solidFill>
                  <a:schemeClr val="accent3"/>
                </a:solidFill>
                <a:latin typeface="Mark Pro Book" panose="020B0604020201010104" pitchFamily="34" charset="0"/>
              </a:rPr>
            </a:br>
            <a:br>
              <a:rPr lang="sv-SE" sz="1200" dirty="0">
                <a:latin typeface="Mark Pro Book" panose="020B0604020201010104" pitchFamily="34" charset="0"/>
              </a:rPr>
            </a:br>
            <a:r>
              <a:rPr lang="sv-SE" sz="1200" dirty="0">
                <a:latin typeface="Mark Pro Book" panose="020B0604020201010104" pitchFamily="34" charset="0"/>
              </a:rPr>
              <a:t>ÅR ska innehålla särskild information till nytta för föreningens intressenter, såsom </a:t>
            </a:r>
            <a:br>
              <a:rPr lang="sv-SE" sz="1200" dirty="0">
                <a:latin typeface="Mark Pro Book" panose="020B0604020201010104" pitchFamily="34" charset="0"/>
              </a:rPr>
            </a:br>
            <a:br>
              <a:rPr lang="sv-SE" sz="1200" dirty="0">
                <a:latin typeface="Mark Pro Book" panose="020B0604020201010104" pitchFamily="34" charset="0"/>
              </a:rPr>
            </a:br>
            <a:r>
              <a:rPr lang="sv-SE" sz="1200" dirty="0">
                <a:latin typeface="Mark Pro Book" panose="020B0604020201010104" pitchFamily="34" charset="0"/>
              </a:rPr>
              <a:t>Kassaflödesanalys</a:t>
            </a:r>
            <a:br>
              <a:rPr lang="sv-SE" sz="1200" dirty="0">
                <a:latin typeface="Mark Pro Book" panose="020B0604020201010104" pitchFamily="34" charset="0"/>
              </a:rPr>
            </a:br>
            <a:r>
              <a:rPr lang="sv-SE" sz="1200" dirty="0">
                <a:latin typeface="Mark Pro Book" panose="020B0604020201010104" pitchFamily="34" charset="0"/>
              </a:rPr>
              <a:t>Nyckeltalen årsavgift/kvm, skuldsättning/kvm, sparande/kvm, räntekänslighet, energikostnad/kvm</a:t>
            </a:r>
            <a:br>
              <a:rPr lang="sv-SE" sz="1200" dirty="0">
                <a:latin typeface="Mark Pro Book" panose="020B0604020201010104" pitchFamily="34" charset="0"/>
              </a:rPr>
            </a:br>
            <a:r>
              <a:rPr lang="sv-SE" sz="1200" dirty="0">
                <a:latin typeface="Mark Pro Book" panose="020B0604020201010104" pitchFamily="34" charset="0"/>
              </a:rPr>
              <a:t>Vid negativt resultat ska föreningen lämna upplysning om vad förlusten innebär för föreningens möjlighet att finansiera sina framtida ekonomiska åtaganden.</a:t>
            </a:r>
          </a:p>
        </p:txBody>
      </p:sp>
      <p:pic>
        <p:nvPicPr>
          <p:cNvPr id="6" name="Bildobjekt 5">
            <a:extLst>
              <a:ext uri="{FF2B5EF4-FFF2-40B4-BE49-F238E27FC236}">
                <a16:creationId xmlns:a16="http://schemas.microsoft.com/office/drawing/2014/main" id="{8D82913F-6794-CBB7-7955-0B31111C4A03}"/>
              </a:ext>
            </a:extLst>
          </p:cNvPr>
          <p:cNvPicPr>
            <a:picLocks noChangeAspect="1"/>
          </p:cNvPicPr>
          <p:nvPr/>
        </p:nvPicPr>
        <p:blipFill>
          <a:blip r:embed="rId3"/>
          <a:stretch>
            <a:fillRect/>
          </a:stretch>
        </p:blipFill>
        <p:spPr>
          <a:xfrm>
            <a:off x="9360702" y="4012381"/>
            <a:ext cx="4331059" cy="3534568"/>
          </a:xfrm>
          <a:prstGeom prst="rect">
            <a:avLst/>
          </a:prstGeom>
        </p:spPr>
      </p:pic>
    </p:spTree>
    <p:extLst>
      <p:ext uri="{BB962C8B-B14F-4D97-AF65-F5344CB8AC3E}">
        <p14:creationId xmlns:p14="http://schemas.microsoft.com/office/powerpoint/2010/main" val="334359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803C72-4323-86CA-C3B2-F7F4395BB141}"/>
              </a:ext>
            </a:extLst>
          </p:cNvPr>
          <p:cNvSpPr>
            <a:spLocks noGrp="1"/>
          </p:cNvSpPr>
          <p:nvPr>
            <p:ph type="ctrTitle"/>
          </p:nvPr>
        </p:nvSpPr>
        <p:spPr>
          <a:xfrm>
            <a:off x="1057258" y="1303894"/>
            <a:ext cx="7440789" cy="1858756"/>
          </a:xfrm>
        </p:spPr>
        <p:txBody>
          <a:bodyPr>
            <a:normAutofit/>
          </a:bodyPr>
          <a:lstStyle/>
          <a:p>
            <a:r>
              <a:rPr lang="sv-SE" sz="2800" dirty="0">
                <a:latin typeface="Mark Pro Medium" panose="020B0604020201010104" pitchFamily="34" charset="0"/>
              </a:rPr>
              <a:t>Nya regler om förhandsavtal, ekonomiska planer och intygsgivare</a:t>
            </a:r>
            <a:br>
              <a:rPr lang="sv-SE" sz="2800" dirty="0">
                <a:latin typeface="Mark Pro Medium" panose="020B0604020201010104" pitchFamily="34" charset="0"/>
              </a:rPr>
            </a:br>
            <a:r>
              <a:rPr lang="sv-SE" sz="2800" dirty="0">
                <a:latin typeface="Mark Pro Medium" panose="020B0604020201010104" pitchFamily="34" charset="0"/>
              </a:rPr>
              <a:t>from 1 januari 2024</a:t>
            </a:r>
          </a:p>
        </p:txBody>
      </p:sp>
      <p:sp>
        <p:nvSpPr>
          <p:cNvPr id="4" name="Rubrik 1">
            <a:extLst>
              <a:ext uri="{FF2B5EF4-FFF2-40B4-BE49-F238E27FC236}">
                <a16:creationId xmlns:a16="http://schemas.microsoft.com/office/drawing/2014/main" id="{1BD22ADE-45E4-E13B-86CE-E685F0B8FC27}"/>
              </a:ext>
            </a:extLst>
          </p:cNvPr>
          <p:cNvSpPr txBox="1">
            <a:spLocks/>
          </p:cNvSpPr>
          <p:nvPr/>
        </p:nvSpPr>
        <p:spPr>
          <a:xfrm>
            <a:off x="1108944" y="2725642"/>
            <a:ext cx="6325054" cy="387608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0" i="0" kern="1200">
                <a:solidFill>
                  <a:schemeClr val="bg1"/>
                </a:solidFill>
                <a:latin typeface="Mark Pro Medium" panose="020B0504020201010104" pitchFamily="34" charset="77"/>
                <a:ea typeface="+mj-ea"/>
                <a:cs typeface="+mj-cs"/>
              </a:defRPr>
            </a:lvl1pPr>
          </a:lstStyle>
          <a:p>
            <a:pPr marL="171450" indent="-171450">
              <a:buClr>
                <a:srgbClr val="62B5E5"/>
              </a:buClr>
              <a:buFont typeface="Arial" panose="020B0604020202020204" pitchFamily="34" charset="0"/>
              <a:buChar char="•"/>
            </a:pPr>
            <a:r>
              <a:rPr lang="sv-SE" sz="1100" dirty="0">
                <a:effectLst/>
                <a:latin typeface="Mark Pro" panose="020B0504020201010104" pitchFamily="34" charset="0"/>
                <a:ea typeface="Arial" panose="020B0604020202020204" pitchFamily="34" charset="0"/>
                <a:cs typeface="Arial" panose="020B0604020202020204" pitchFamily="34" charset="0"/>
              </a:rPr>
              <a:t>En förhandstecknare till bostadsrätt ska få bättre information om förhandavtalet och risker förknippade med det samt att en betänketid om minst 7 dagar ska gälla för erbjudandet,</a:t>
            </a:r>
            <a:endParaRPr lang="sv-SE" sz="1100" dirty="0">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endParaRPr lang="sv-SE" sz="1100" dirty="0">
              <a:effectLst/>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r>
              <a:rPr lang="sv-SE" sz="1100" dirty="0">
                <a:effectLst/>
                <a:latin typeface="Mark Pro" panose="020B0504020201010104" pitchFamily="34" charset="0"/>
                <a:ea typeface="Arial" panose="020B0604020202020204" pitchFamily="34" charset="0"/>
                <a:cs typeface="Arial" panose="020B0604020202020204" pitchFamily="34" charset="0"/>
              </a:rPr>
              <a:t>Den beräknade tiden för upplåtelse som anges i ett förhandsavtal får inte omfatta ett tidsintervall överstigande tre månader</a:t>
            </a:r>
            <a:endParaRPr lang="sv-SE" sz="1100" dirty="0">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endParaRPr lang="sv-SE" sz="1100" dirty="0">
              <a:effectLst/>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r>
              <a:rPr lang="sv-SE" sz="1100" dirty="0">
                <a:effectLst/>
                <a:latin typeface="Mark Pro" panose="020B0504020201010104" pitchFamily="34" charset="0"/>
                <a:ea typeface="Arial" panose="020B0604020202020204" pitchFamily="34" charset="0"/>
                <a:cs typeface="Arial" panose="020B0604020202020204" pitchFamily="34" charset="0"/>
              </a:rPr>
              <a:t>Får bostadsrättshavaren inte tillträde till lägenheten i samband med att upplåtelseavtalet ingås ska avtalet innehålla ett bestämt datum för tillträdet</a:t>
            </a:r>
            <a:br>
              <a:rPr lang="sv-SE" sz="1100" dirty="0">
                <a:latin typeface="Mark Pro Book" panose="020B0604020201010104" pitchFamily="34" charset="0"/>
              </a:rPr>
            </a:br>
            <a:br>
              <a:rPr lang="sv-SE" sz="1100" dirty="0">
                <a:latin typeface="Mark Pro Book" panose="020B0604020201010104" pitchFamily="34" charset="0"/>
              </a:rPr>
            </a:br>
            <a:br>
              <a:rPr lang="sv-SE" sz="1100" dirty="0">
                <a:latin typeface="Mark Pro Book" panose="020B0604020201010104" pitchFamily="34" charset="0"/>
              </a:rPr>
            </a:br>
            <a:r>
              <a:rPr lang="sv-SE" sz="1200" b="1" dirty="0">
                <a:solidFill>
                  <a:srgbClr val="62B5E5"/>
                </a:solidFill>
                <a:latin typeface="Mark Pro Book" panose="020B0604020201010104" pitchFamily="34" charset="0"/>
              </a:rPr>
              <a:t>Nya krav på ekonomiska planen </a:t>
            </a:r>
            <a:br>
              <a:rPr lang="sv-SE" sz="1100" dirty="0">
                <a:latin typeface="Mark Pro Book" panose="020B0604020201010104" pitchFamily="34" charset="0"/>
              </a:rPr>
            </a:br>
            <a:endParaRPr lang="sv-SE" sz="1100" dirty="0">
              <a:latin typeface="Mark Pro Book" panose="020B0604020201010104" pitchFamily="34" charset="0"/>
            </a:endParaRPr>
          </a:p>
          <a:p>
            <a:pPr marL="171450" indent="-171450">
              <a:buClr>
                <a:srgbClr val="62B5E5"/>
              </a:buClr>
              <a:buFont typeface="Arial" panose="020B0604020202020204" pitchFamily="34" charset="0"/>
              <a:buChar char="•"/>
            </a:pPr>
            <a:r>
              <a:rPr lang="sv-SE" sz="1100" dirty="0">
                <a:effectLst/>
                <a:latin typeface="Mark Pro" panose="020B0504020201010104" pitchFamily="34" charset="0"/>
                <a:ea typeface="Arial" panose="020B0604020202020204" pitchFamily="34" charset="0"/>
                <a:cs typeface="Arial" panose="020B0604020202020204" pitchFamily="34" charset="0"/>
              </a:rPr>
              <a:t>Ska innehålla en teknisk underhållsplan som visar fastighetens underhålls- och återinvesteringsbehov kommande 50 år, förs in i bostadsrättslagen </a:t>
            </a:r>
            <a:endParaRPr lang="sv-SE" sz="1100" dirty="0">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endParaRPr lang="sv-SE" sz="1100" dirty="0">
              <a:effectLst/>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r>
              <a:rPr lang="sv-SE" sz="1100" dirty="0">
                <a:effectLst/>
                <a:latin typeface="Mark Pro" panose="020B0504020201010104" pitchFamily="34" charset="0"/>
                <a:ea typeface="Arial" panose="020B0604020202020204" pitchFamily="34" charset="0"/>
                <a:cs typeface="Arial" panose="020B0604020202020204" pitchFamily="34" charset="0"/>
              </a:rPr>
              <a:t>Möjlighet att redovisa slutlig kostnad på föreningsstämman tas bort </a:t>
            </a:r>
            <a:endParaRPr lang="sv-SE" sz="1100" dirty="0">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endParaRPr lang="sv-SE" sz="1100" dirty="0">
              <a:effectLst/>
              <a:latin typeface="Mark Pro" panose="020B0504020201010104" pitchFamily="34" charset="0"/>
              <a:ea typeface="Arial" panose="020B0604020202020204" pitchFamily="34" charset="0"/>
              <a:cs typeface="Arial" panose="020B0604020202020204" pitchFamily="34" charset="0"/>
            </a:endParaRPr>
          </a:p>
          <a:p>
            <a:pPr marL="171450" indent="-171450">
              <a:buClr>
                <a:srgbClr val="62B5E5"/>
              </a:buClr>
              <a:buFont typeface="Arial" panose="020B0604020202020204" pitchFamily="34" charset="0"/>
              <a:buChar char="•"/>
            </a:pPr>
            <a:r>
              <a:rPr lang="sv-SE" sz="1100" dirty="0">
                <a:effectLst/>
                <a:latin typeface="Mark Pro" panose="020B0504020201010104" pitchFamily="34" charset="0"/>
                <a:ea typeface="Arial" panose="020B0604020202020204" pitchFamily="34" charset="0"/>
                <a:cs typeface="Arial" panose="020B0604020202020204" pitchFamily="34" charset="0"/>
              </a:rPr>
              <a:t>Boverket får utfärda föreskrifter i stället för enbart allmänna råd</a:t>
            </a:r>
            <a:endParaRPr lang="sv-SE" sz="1100" dirty="0">
              <a:latin typeface="Mark Pro Book" panose="020B0604020201010104" pitchFamily="34" charset="0"/>
            </a:endParaRPr>
          </a:p>
        </p:txBody>
      </p:sp>
      <p:pic>
        <p:nvPicPr>
          <p:cNvPr id="7" name="Bildobjekt 6">
            <a:extLst>
              <a:ext uri="{FF2B5EF4-FFF2-40B4-BE49-F238E27FC236}">
                <a16:creationId xmlns:a16="http://schemas.microsoft.com/office/drawing/2014/main" id="{98E6BF42-C286-5719-5E03-E8A7BD6F6032}"/>
              </a:ext>
            </a:extLst>
          </p:cNvPr>
          <p:cNvPicPr>
            <a:picLocks noChangeAspect="1"/>
          </p:cNvPicPr>
          <p:nvPr/>
        </p:nvPicPr>
        <p:blipFill>
          <a:blip r:embed="rId3"/>
          <a:stretch>
            <a:fillRect/>
          </a:stretch>
        </p:blipFill>
        <p:spPr>
          <a:xfrm>
            <a:off x="6862195" y="1303894"/>
            <a:ext cx="5071781" cy="5434050"/>
          </a:xfrm>
          <a:prstGeom prst="rect">
            <a:avLst/>
          </a:prstGeom>
        </p:spPr>
      </p:pic>
    </p:spTree>
    <p:extLst>
      <p:ext uri="{BB962C8B-B14F-4D97-AF65-F5344CB8AC3E}">
        <p14:creationId xmlns:p14="http://schemas.microsoft.com/office/powerpoint/2010/main" val="101983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803C72-4323-86CA-C3B2-F7F4395BB141}"/>
              </a:ext>
            </a:extLst>
          </p:cNvPr>
          <p:cNvSpPr>
            <a:spLocks noGrp="1"/>
          </p:cNvSpPr>
          <p:nvPr>
            <p:ph type="ctrTitle"/>
          </p:nvPr>
        </p:nvSpPr>
        <p:spPr>
          <a:xfrm>
            <a:off x="867055" y="907146"/>
            <a:ext cx="6441637" cy="1322228"/>
          </a:xfrm>
        </p:spPr>
        <p:txBody>
          <a:bodyPr>
            <a:normAutofit/>
          </a:bodyPr>
          <a:lstStyle/>
          <a:p>
            <a:r>
              <a:rPr lang="sv-SE" sz="3600" dirty="0">
                <a:latin typeface="Mark Pro Medium"/>
              </a:rPr>
              <a:t>Nya krav på </a:t>
            </a:r>
            <a:r>
              <a:rPr lang="sv-SE" sz="3600" dirty="0">
                <a:solidFill>
                  <a:schemeClr val="accent3"/>
                </a:solidFill>
                <a:latin typeface="Mark Pro Medium"/>
              </a:rPr>
              <a:t>intygsgivarna</a:t>
            </a:r>
            <a:r>
              <a:rPr lang="sv-SE" sz="3600" dirty="0">
                <a:latin typeface="Mark Pro Medium"/>
              </a:rPr>
              <a:t> from 1 januari 2024</a:t>
            </a:r>
          </a:p>
        </p:txBody>
      </p:sp>
      <p:sp>
        <p:nvSpPr>
          <p:cNvPr id="4" name="Rubrik 1">
            <a:extLst>
              <a:ext uri="{FF2B5EF4-FFF2-40B4-BE49-F238E27FC236}">
                <a16:creationId xmlns:a16="http://schemas.microsoft.com/office/drawing/2014/main" id="{1BD22ADE-45E4-E13B-86CE-E685F0B8FC27}"/>
              </a:ext>
            </a:extLst>
          </p:cNvPr>
          <p:cNvSpPr txBox="1">
            <a:spLocks/>
          </p:cNvSpPr>
          <p:nvPr/>
        </p:nvSpPr>
        <p:spPr>
          <a:xfrm>
            <a:off x="969604" y="2009513"/>
            <a:ext cx="6037084" cy="387608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000" b="0" i="0" kern="1200">
                <a:solidFill>
                  <a:schemeClr val="bg1"/>
                </a:solidFill>
                <a:latin typeface="Mark Pro Medium" panose="020B0504020201010104" pitchFamily="34" charset="77"/>
                <a:ea typeface="+mj-ea"/>
                <a:cs typeface="+mj-cs"/>
              </a:defRPr>
            </a:lvl1pPr>
          </a:lstStyle>
          <a:p>
            <a:pPr marL="285750" indent="-285750">
              <a:buClr>
                <a:srgbClr val="00AA6C"/>
              </a:buClr>
              <a:buFont typeface="Arial" panose="020B0604020202020204" pitchFamily="34" charset="0"/>
              <a:buChar char="•"/>
            </a:pPr>
            <a:r>
              <a:rPr lang="sv-SE" sz="1400" dirty="0">
                <a:solidFill>
                  <a:schemeClr val="bg1"/>
                </a:solidFill>
                <a:latin typeface="Mark Pro "/>
              </a:rPr>
              <a:t>Krav på ansvarsförsäkring införs</a:t>
            </a:r>
          </a:p>
          <a:p>
            <a:endParaRPr lang="sv-SE" sz="1400" dirty="0">
              <a:solidFill>
                <a:schemeClr val="bg1"/>
              </a:solidFill>
              <a:latin typeface="Mark Pro "/>
            </a:endParaRPr>
          </a:p>
          <a:p>
            <a:pPr marL="285750" indent="-285750">
              <a:buClr>
                <a:srgbClr val="00AA6C"/>
              </a:buClr>
              <a:buFont typeface="Arial" panose="020B0604020202020204" pitchFamily="34" charset="0"/>
              <a:buChar char="•"/>
            </a:pPr>
            <a:r>
              <a:rPr lang="sv-SE" sz="1400" dirty="0">
                <a:solidFill>
                  <a:schemeClr val="bg1"/>
                </a:solidFill>
                <a:latin typeface="Mark Pro "/>
              </a:rPr>
              <a:t>Striktare krav på bedömningen av oberoende och opartiskhet </a:t>
            </a:r>
          </a:p>
          <a:p>
            <a:pPr marL="285750" indent="-285750">
              <a:buClr>
                <a:srgbClr val="00AA6C"/>
              </a:buClr>
              <a:buFont typeface="Arial" panose="020B0604020202020204" pitchFamily="34" charset="0"/>
              <a:buChar char="•"/>
            </a:pPr>
            <a:endParaRPr lang="sv-SE" sz="1400" dirty="0">
              <a:latin typeface="Mark Pro "/>
            </a:endParaRPr>
          </a:p>
          <a:p>
            <a:pPr marL="285750" indent="-285750">
              <a:buClr>
                <a:srgbClr val="00AA6C"/>
              </a:buClr>
              <a:buFont typeface="Arial" panose="020B0604020202020204" pitchFamily="34" charset="0"/>
              <a:buChar char="•"/>
            </a:pPr>
            <a:r>
              <a:rPr lang="sv-SE" sz="1400" dirty="0">
                <a:solidFill>
                  <a:schemeClr val="bg1"/>
                </a:solidFill>
                <a:latin typeface="Mark Pro "/>
              </a:rPr>
              <a:t>Anställd hos företag, förening, organisation eller annan som bildat eller hjälpt till att bilda föreningen eller som upprättat den ekonomiska planen får inte utses till intygsgivare </a:t>
            </a:r>
          </a:p>
          <a:p>
            <a:endParaRPr lang="sv-SE" sz="1400" dirty="0">
              <a:solidFill>
                <a:schemeClr val="bg1"/>
              </a:solidFill>
              <a:latin typeface="Mark Pro "/>
            </a:endParaRPr>
          </a:p>
          <a:p>
            <a:pPr marL="285750" indent="-285750">
              <a:buClr>
                <a:srgbClr val="00AA6C"/>
              </a:buClr>
              <a:buFont typeface="Arial" panose="020B0604020202020204" pitchFamily="34" charset="0"/>
              <a:buChar char="•"/>
            </a:pPr>
            <a:r>
              <a:rPr lang="sv-SE" sz="1400" dirty="0">
                <a:solidFill>
                  <a:schemeClr val="bg1"/>
                </a:solidFill>
                <a:latin typeface="Mark Pro "/>
              </a:rPr>
              <a:t>Föreningen utser intygsgivare och regering, eller den myndighet regeringen utser, ska godkänna valet. Boverket är tilltänkt för denna uppgift.</a:t>
            </a:r>
          </a:p>
          <a:p>
            <a:pPr marL="285750" indent="-285750">
              <a:buFont typeface="Arial" panose="020B0604020202020204" pitchFamily="34" charset="0"/>
              <a:buChar char="•"/>
            </a:pPr>
            <a:endParaRPr lang="sv-SE" sz="1400" dirty="0">
              <a:latin typeface="Mark Pro "/>
            </a:endParaRPr>
          </a:p>
          <a:p>
            <a:pPr marL="285750" indent="-285750">
              <a:buClr>
                <a:srgbClr val="00AA6C"/>
              </a:buClr>
              <a:buFont typeface="Arial" panose="020B0604020202020204" pitchFamily="34" charset="0"/>
              <a:buChar char="•"/>
            </a:pPr>
            <a:r>
              <a:rPr lang="sv-SE" sz="1400" dirty="0">
                <a:solidFill>
                  <a:schemeClr val="bg1"/>
                </a:solidFill>
                <a:latin typeface="Mark Pro "/>
              </a:rPr>
              <a:t>Negativt beslut ska kunna överklagas </a:t>
            </a:r>
          </a:p>
          <a:p>
            <a:br>
              <a:rPr lang="sv-SE" sz="1000" dirty="0">
                <a:latin typeface="Mark Pro Book" panose="020B0604020201010104" pitchFamily="34" charset="0"/>
              </a:rPr>
            </a:br>
            <a:br>
              <a:rPr lang="sv-SE" sz="1000" dirty="0">
                <a:latin typeface="Mark Pro Book" panose="020B0604020201010104" pitchFamily="34" charset="0"/>
              </a:rPr>
            </a:br>
            <a:endParaRPr lang="sv-SE" sz="1000" dirty="0">
              <a:latin typeface="Mark Pro Book" panose="020B0604020201010104" pitchFamily="34" charset="0"/>
            </a:endParaRPr>
          </a:p>
        </p:txBody>
      </p:sp>
      <p:sp>
        <p:nvSpPr>
          <p:cNvPr id="9" name="Rektangel 8">
            <a:extLst>
              <a:ext uri="{FF2B5EF4-FFF2-40B4-BE49-F238E27FC236}">
                <a16:creationId xmlns:a16="http://schemas.microsoft.com/office/drawing/2014/main" id="{D45FF1A8-2EAF-8A14-24A2-D06FFC9DEFB3}"/>
              </a:ext>
            </a:extLst>
          </p:cNvPr>
          <p:cNvSpPr/>
          <p:nvPr/>
        </p:nvSpPr>
        <p:spPr>
          <a:xfrm>
            <a:off x="9769489" y="5469622"/>
            <a:ext cx="545285" cy="2389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76C7182E-2521-31E5-795F-91640F87221C}"/>
              </a:ext>
            </a:extLst>
          </p:cNvPr>
          <p:cNvPicPr>
            <a:picLocks noChangeAspect="1"/>
          </p:cNvPicPr>
          <p:nvPr/>
        </p:nvPicPr>
        <p:blipFill>
          <a:blip r:embed="rId3"/>
          <a:stretch>
            <a:fillRect/>
          </a:stretch>
        </p:blipFill>
        <p:spPr>
          <a:xfrm>
            <a:off x="6686026" y="1815852"/>
            <a:ext cx="5704096" cy="5388090"/>
          </a:xfrm>
          <a:prstGeom prst="rect">
            <a:avLst/>
          </a:prstGeom>
        </p:spPr>
      </p:pic>
    </p:spTree>
    <p:extLst>
      <p:ext uri="{BB962C8B-B14F-4D97-AF65-F5344CB8AC3E}">
        <p14:creationId xmlns:p14="http://schemas.microsoft.com/office/powerpoint/2010/main" val="3932435324"/>
      </p:ext>
    </p:extLst>
  </p:cSld>
  <p:clrMapOvr>
    <a:masterClrMapping/>
  </p:clrMapOvr>
</p:sld>
</file>

<file path=ppt/theme/theme1.xml><?xml version="1.0" encoding="utf-8"?>
<a:theme xmlns:a="http://schemas.openxmlformats.org/drawingml/2006/main" name="Office-tema">
  <a:themeElements>
    <a:clrScheme name="SBC_Temafärger">
      <a:dk1>
        <a:srgbClr val="071D49"/>
      </a:dk1>
      <a:lt1>
        <a:srgbClr val="FFFFFF"/>
      </a:lt1>
      <a:dk2>
        <a:srgbClr val="061D48"/>
      </a:dk2>
      <a:lt2>
        <a:srgbClr val="FAF0EC"/>
      </a:lt2>
      <a:accent1>
        <a:srgbClr val="62B5E5"/>
      </a:accent1>
      <a:accent2>
        <a:srgbClr val="003DA4"/>
      </a:accent2>
      <a:accent3>
        <a:srgbClr val="00AA6C"/>
      </a:accent3>
      <a:accent4>
        <a:srgbClr val="061D48"/>
      </a:accent4>
      <a:accent5>
        <a:srgbClr val="FF585D"/>
      </a:accent5>
      <a:accent6>
        <a:srgbClr val="FFCCCC"/>
      </a:accent6>
      <a:hlink>
        <a:srgbClr val="62B5E5"/>
      </a:hlink>
      <a:folHlink>
        <a:srgbClr val="003DA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standardmall (SE)" id="{FEF00CD6-8C8D-42CB-B187-FF4BAA3EFF6C}" vid="{B4412EF1-3829-499E-AFBA-B4051C1D7D7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85F7312F78F75641B0E984575AEFBE72" ma:contentTypeVersion="2" ma:contentTypeDescription="Skapa ett nytt dokument." ma:contentTypeScope="" ma:versionID="cd3d624b2cdc018393b7e90582b68e0a">
  <xsd:schema xmlns:xsd="http://www.w3.org/2001/XMLSchema" xmlns:xs="http://www.w3.org/2001/XMLSchema" xmlns:p="http://schemas.microsoft.com/office/2006/metadata/properties" xmlns:ns2="452e369c-e79e-49b5-8715-2bb8e4e032c2" xmlns:ns3="c5f375f8-2dba-4b4f-a836-ffca1dd10ad9" targetNamespace="http://schemas.microsoft.com/office/2006/metadata/properties" ma:root="true" ma:fieldsID="15a30c18fa932d2345abc7a5e48d51af" ns2:_="" ns3:_="">
    <xsd:import namespace="452e369c-e79e-49b5-8715-2bb8e4e032c2"/>
    <xsd:import namespace="c5f375f8-2dba-4b4f-a836-ffca1dd10ad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e369c-e79e-49b5-8715-2bb8e4e032c2"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5f375f8-2dba-4b4f-a836-ffca1dd10a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452e369c-e79e-49b5-8715-2bb8e4e032c2">PW74HQY7FRTV-2088643299-67</_dlc_DocId>
    <_dlc_DocIdUrl xmlns="452e369c-e79e-49b5-8715-2bb8e4e032c2">
      <Url>https://sbcse.sharepoint.com/sites/OfficeTemplates/_layouts/15/DocIdRedir.aspx?ID=PW74HQY7FRTV-2088643299-67</Url>
      <Description>PW74HQY7FRTV-2088643299-67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B2B288-5F81-4928-A1EC-44D76948C42C}">
  <ds:schemaRefs>
    <ds:schemaRef ds:uri="http://schemas.microsoft.com/sharepoint/events"/>
  </ds:schemaRefs>
</ds:datastoreItem>
</file>

<file path=customXml/itemProps2.xml><?xml version="1.0" encoding="utf-8"?>
<ds:datastoreItem xmlns:ds="http://schemas.openxmlformats.org/officeDocument/2006/customXml" ds:itemID="{681B5DB0-8C0F-4169-A7A4-3567BB509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e369c-e79e-49b5-8715-2bb8e4e032c2"/>
    <ds:schemaRef ds:uri="c5f375f8-2dba-4b4f-a836-ffca1dd10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CF6FEA-800D-4B59-A303-737DBA44DCB3}">
  <ds:schemaRefs>
    <ds:schemaRef ds:uri="http://purl.org/dc/dcmitype/"/>
    <ds:schemaRef ds:uri="7feb5f5b-bccd-4d54-a351-0e692a14fe13"/>
    <ds:schemaRef ds:uri="http://www.w3.org/XML/1998/namespace"/>
    <ds:schemaRef ds:uri="http://schemas.microsoft.com/office/infopath/2007/PartnerControls"/>
    <ds:schemaRef ds:uri="http://purl.org/dc/elements/1.1/"/>
    <ds:schemaRef ds:uri="35bb77e8-86a7-48a8-88e7-df709dec972b"/>
    <ds:schemaRef ds:uri="http://schemas.microsoft.com/office/2006/documentManagement/types"/>
    <ds:schemaRef ds:uri="http://schemas.openxmlformats.org/package/2006/metadata/core-properties"/>
    <ds:schemaRef ds:uri="http://schemas.microsoft.com/office/2006/metadata/properties"/>
    <ds:schemaRef ds:uri="http://purl.org/dc/terms/"/>
    <ds:schemaRef ds:uri="452e369c-e79e-49b5-8715-2bb8e4e032c2"/>
  </ds:schemaRefs>
</ds:datastoreItem>
</file>

<file path=customXml/itemProps4.xml><?xml version="1.0" encoding="utf-8"?>
<ds:datastoreItem xmlns:ds="http://schemas.openxmlformats.org/officeDocument/2006/customXml" ds:itemID="{7F45FC78-2016-4AC8-886F-77443927D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SBC Powerpoint standardmall (SE)</Template>
  <TotalTime>11</TotalTime>
  <Words>1794</Words>
  <Application>Microsoft Office PowerPoint</Application>
  <PresentationFormat>Bredbild</PresentationFormat>
  <Paragraphs>89</Paragraphs>
  <Slides>7</Slides>
  <Notes>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7</vt:i4>
      </vt:variant>
    </vt:vector>
  </HeadingPairs>
  <TitlesOfParts>
    <vt:vector size="16" baseType="lpstr">
      <vt:lpstr>Akkurat</vt:lpstr>
      <vt:lpstr>Arial</vt:lpstr>
      <vt:lpstr>Calibri</vt:lpstr>
      <vt:lpstr>Mark Pro</vt:lpstr>
      <vt:lpstr>Mark Pro </vt:lpstr>
      <vt:lpstr>Mark Pro Book</vt:lpstr>
      <vt:lpstr>Mark Pro Medium</vt:lpstr>
      <vt:lpstr>Times New Roman</vt:lpstr>
      <vt:lpstr>Office-tema</vt:lpstr>
      <vt:lpstr>Tryggare  Bostadsrätt   Proposition 2021/2022:171 </vt:lpstr>
      <vt:lpstr>Förändringar sedan 2014  De senaste åren har det skett förändringar i bland annat bostadsrättslagen och lagen om ekonomiska föreningar vilka har stor betydelse för föreningen. Ändringarna reglerar bl.a:  Möjlighet att ta ut en avgift av bostadsrättshavare som efter styrelsebeslut eller hyresnämndens beslut har tillstånd att hyra ut lägenheten i andra hand. En förutsättning för att kunna ta ut avgiften är att det finns stadgestöd för det (2014)  Revisorerna ska få årsredovisningen tillhanda för revidering senast sex veckor före föreningsstämman och revisionsberättelsen ska vara klar tre veckor före stämman (2016)   Medlemsförteckningen måste innehålla datum för medlems inträde och utträde (2016)    Kallelse till ordinarie stämma och extra stämma ska utfärdas tidigast sex veckor före stämman och senast fyra veckor före stämman. Om stadgestöd finns, får kallelse dock utfärdas tidigast sex veckor och senast två veckor före stämman (2016)    OBS! Lagen anger vidare att om det i en förenings stadgar finns bestämmelser som strider mot den nya lagen, ska styrelsen till en stämma som senast inträffade 30 juni 2018 ha lagt fram förslag till ändring av stadgarna.   </vt:lpstr>
      <vt:lpstr>Nya regler i bostadsrättslagen from 1 januari 2023</vt:lpstr>
      <vt:lpstr>Vad som kräver styrelsens tillstånd enligt 7 kap 7 § BrL:</vt:lpstr>
      <vt:lpstr>Nya regler i bostadsrättslagen from 1 januari 2023</vt:lpstr>
      <vt:lpstr>Nya regler om förhandsavtal, ekonomiska planer och intygsgivare from 1 januari 2024</vt:lpstr>
      <vt:lpstr>Nya krav på intygsgivarna from 1 januari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Tryggare Bostadsrätt   Proposition 2021/2022:171</dc:title>
  <dc:creator>af Jochnick Therese</dc:creator>
  <cp:lastModifiedBy>Minette Öhman</cp:lastModifiedBy>
  <cp:revision>15</cp:revision>
  <dcterms:created xsi:type="dcterms:W3CDTF">2022-09-19T11:37:45Z</dcterms:created>
  <dcterms:modified xsi:type="dcterms:W3CDTF">2023-03-05T18:17:13Z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0x01010085F7312F78F75641B0E984575AEFBE72</vt:lpwstr>
  </property>
  <property fmtid="{D5CDD505-2E9C-101B-9397-08002B2CF9AE}" pid="3" name="_dlc_DocIdItemGuid">
    <vt:lpwstr>fd7470f6-120c-4046-9d37-b037ddcc6fa1</vt:lpwstr>
  </property>
</Properties>
</file>